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5" r:id="rId4"/>
    <p:sldId id="267" r:id="rId5"/>
    <p:sldId id="266" r:id="rId6"/>
    <p:sldId id="268" r:id="rId7"/>
    <p:sldId id="263" r:id="rId8"/>
    <p:sldId id="272" r:id="rId9"/>
    <p:sldId id="258" r:id="rId10"/>
    <p:sldId id="261" r:id="rId11"/>
    <p:sldId id="270" r:id="rId12"/>
    <p:sldId id="257" r:id="rId13"/>
    <p:sldId id="264" r:id="rId14"/>
    <p:sldId id="265" r:id="rId15"/>
    <p:sldId id="260" r:id="rId16"/>
    <p:sldId id="271" r:id="rId17"/>
    <p:sldId id="269" r:id="rId18"/>
    <p:sldId id="276" r:id="rId19"/>
    <p:sldId id="259" r:id="rId20"/>
    <p:sldId id="262" r:id="rId21"/>
    <p:sldId id="277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20/02/2013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Edward Hopper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American </a:t>
            </a:r>
            <a:r>
              <a:rPr lang="fr-FR" dirty="0" err="1" smtClean="0"/>
              <a:t>Realism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19672" y="4581128"/>
            <a:ext cx="5936704" cy="1489720"/>
          </a:xfrm>
        </p:spPr>
        <p:txBody>
          <a:bodyPr/>
          <a:lstStyle/>
          <a:p>
            <a:r>
              <a:rPr lang="fr-FR" dirty="0" smtClean="0"/>
              <a:t>1882-1967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2915816" y="1484784"/>
            <a:ext cx="3008522" cy="29303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4716016" y="609329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Mrs Caumartin (</a:t>
            </a:r>
            <a:r>
              <a:rPr lang="fr-FR" sz="1100" dirty="0" err="1" smtClean="0"/>
              <a:t>Clg</a:t>
            </a:r>
            <a:r>
              <a:rPr lang="fr-FR" sz="1100" dirty="0" smtClean="0"/>
              <a:t> Maupassant</a:t>
            </a:r>
            <a:r>
              <a:rPr lang="fr-FR" sz="1100" smtClean="0"/>
              <a:t>, </a:t>
            </a:r>
            <a:r>
              <a:rPr lang="fr-FR" sz="1100" smtClean="0"/>
              <a:t>Houilles)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New York restaurant, 1922</a:t>
            </a:r>
            <a:endParaRPr lang="fr-FR" dirty="0"/>
          </a:p>
        </p:txBody>
      </p:sp>
      <p:pic>
        <p:nvPicPr>
          <p:cNvPr id="8194" name="Picture 2" descr="J:\Documents Aurélie\Enseignement Collège\HDA\Hopper\Paintings\NY restaura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00200"/>
            <a:ext cx="6696744" cy="46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Apartment</a:t>
            </a:r>
            <a:r>
              <a:rPr lang="fr-FR" dirty="0" smtClean="0"/>
              <a:t> </a:t>
            </a:r>
            <a:r>
              <a:rPr lang="fr-FR" dirty="0" err="1" smtClean="0"/>
              <a:t>Houses</a:t>
            </a:r>
            <a:r>
              <a:rPr lang="fr-FR" dirty="0" smtClean="0"/>
              <a:t>, 1923</a:t>
            </a:r>
            <a:endParaRPr lang="fr-FR" dirty="0"/>
          </a:p>
        </p:txBody>
      </p:sp>
      <p:pic>
        <p:nvPicPr>
          <p:cNvPr id="2050" name="Picture 2" descr="J:\Documents Aurélie\Enseignement Collège\HDA\Hopper\Paintings\Apartment hous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587" y="1600200"/>
            <a:ext cx="612082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Automat</a:t>
            </a:r>
            <a:r>
              <a:rPr lang="fr-FR" dirty="0" smtClean="0"/>
              <a:t>, 1927</a:t>
            </a:r>
            <a:endParaRPr lang="fr-FR" dirty="0"/>
          </a:p>
        </p:txBody>
      </p:sp>
      <p:pic>
        <p:nvPicPr>
          <p:cNvPr id="6146" name="Picture 2" descr="J:\Documents Aurélie\Enseignement Collège\HDA\Hopper\Paintings\1927-edward-hopper-automat-american-painting-cop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6840760" cy="5022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Chop suey, 1929</a:t>
            </a:r>
            <a:endParaRPr lang="fr-FR" dirty="0"/>
          </a:p>
        </p:txBody>
      </p:sp>
      <p:pic>
        <p:nvPicPr>
          <p:cNvPr id="5122" name="Picture 2" descr="J:\Documents Aurélie\Enseignement Collège\HDA\Hopper\Paintings\Hopper-Chop-Suey-19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58554"/>
            <a:ext cx="7560840" cy="5094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Hotel</a:t>
            </a:r>
            <a:r>
              <a:rPr lang="fr-FR" dirty="0" smtClean="0"/>
              <a:t> room, 1931</a:t>
            </a:r>
            <a:endParaRPr lang="fr-FR" dirty="0"/>
          </a:p>
        </p:txBody>
      </p:sp>
      <p:pic>
        <p:nvPicPr>
          <p:cNvPr id="4" name="Espace réservé du contenu 3" descr="hopper_hotel-ro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66578"/>
            <a:ext cx="8208912" cy="48867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New York </a:t>
            </a:r>
            <a:r>
              <a:rPr lang="fr-FR" dirty="0" err="1" smtClean="0"/>
              <a:t>movie</a:t>
            </a:r>
            <a:r>
              <a:rPr lang="fr-FR" dirty="0" smtClean="0"/>
              <a:t>, 1939</a:t>
            </a:r>
            <a:endParaRPr lang="fr-FR" dirty="0"/>
          </a:p>
        </p:txBody>
      </p:sp>
      <p:pic>
        <p:nvPicPr>
          <p:cNvPr id="4" name="Espace réservé du contenu 3" descr="newyork-movie_19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61478"/>
            <a:ext cx="8064896" cy="48758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Cape Cod </a:t>
            </a:r>
            <a:r>
              <a:rPr lang="fr-FR" dirty="0" err="1" smtClean="0"/>
              <a:t>evening</a:t>
            </a:r>
            <a:r>
              <a:rPr lang="fr-FR" dirty="0" smtClean="0"/>
              <a:t>, 1939</a:t>
            </a:r>
            <a:endParaRPr lang="fr-FR" dirty="0"/>
          </a:p>
        </p:txBody>
      </p:sp>
      <p:pic>
        <p:nvPicPr>
          <p:cNvPr id="4" name="Espace réservé du contenu 3" descr="cape-cod-evening_19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00200"/>
            <a:ext cx="8208912" cy="4997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Office </a:t>
            </a:r>
            <a:r>
              <a:rPr lang="fr-FR" dirty="0" err="1" smtClean="0"/>
              <a:t>at</a:t>
            </a:r>
            <a:r>
              <a:rPr lang="fr-FR" dirty="0" smtClean="0"/>
              <a:t> night, 1940</a:t>
            </a:r>
            <a:endParaRPr lang="fr-FR" dirty="0"/>
          </a:p>
        </p:txBody>
      </p:sp>
      <p:pic>
        <p:nvPicPr>
          <p:cNvPr id="4" name="Espace réservé du contenu 3" descr="office-at-night_19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18236"/>
            <a:ext cx="8136904" cy="51218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Room in New York, 1940</a:t>
            </a:r>
            <a:endParaRPr lang="fr-FR" dirty="0"/>
          </a:p>
        </p:txBody>
      </p:sp>
      <p:pic>
        <p:nvPicPr>
          <p:cNvPr id="4" name="Espace réservé du contenu 3" descr="pia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600200"/>
            <a:ext cx="7344816" cy="4997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Gas</a:t>
            </a:r>
            <a:r>
              <a:rPr lang="fr-FR" dirty="0" smtClean="0"/>
              <a:t>, 1940</a:t>
            </a:r>
            <a:endParaRPr lang="fr-FR" dirty="0"/>
          </a:p>
        </p:txBody>
      </p:sp>
      <p:pic>
        <p:nvPicPr>
          <p:cNvPr id="4" name="Espace réservé du contenu 3" descr="gas_19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84784"/>
            <a:ext cx="8352928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Nighthawks</a:t>
            </a:r>
            <a:r>
              <a:rPr lang="fr-FR" dirty="0" smtClean="0"/>
              <a:t>, 1942 </a:t>
            </a:r>
            <a:endParaRPr lang="fr-FR" dirty="0"/>
          </a:p>
        </p:txBody>
      </p:sp>
      <p:pic>
        <p:nvPicPr>
          <p:cNvPr id="1026" name="Picture 2" descr="J:\Documents Aurélie\Enseignement Collège\HDA\Hopper\Paintings\Edward_Hopper-Nighthawks-19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312" y="1894173"/>
            <a:ext cx="7199376" cy="3938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Hotel</a:t>
            </a:r>
            <a:r>
              <a:rPr lang="fr-FR" dirty="0" smtClean="0"/>
              <a:t> Lobby, 1943</a:t>
            </a:r>
            <a:endParaRPr lang="fr-FR" dirty="0"/>
          </a:p>
        </p:txBody>
      </p:sp>
      <p:pic>
        <p:nvPicPr>
          <p:cNvPr id="7170" name="Picture 2" descr="J:\Documents Aurélie\Enseignement Collège\HDA\Hopper\Paintings\hopper_hotel_lobby 19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498990" cy="4713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Summertime</a:t>
            </a:r>
            <a:r>
              <a:rPr lang="fr-FR" dirty="0" smtClean="0"/>
              <a:t>, 1943</a:t>
            </a:r>
            <a:endParaRPr lang="fr-FR" dirty="0"/>
          </a:p>
        </p:txBody>
      </p:sp>
      <p:pic>
        <p:nvPicPr>
          <p:cNvPr id="4" name="Espace réservé du contenu 3" descr="HopperSummerti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707982"/>
            <a:ext cx="8136904" cy="4941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Summer</a:t>
            </a:r>
            <a:r>
              <a:rPr lang="fr-FR" dirty="0" smtClean="0"/>
              <a:t> </a:t>
            </a:r>
            <a:r>
              <a:rPr lang="fr-FR" dirty="0" err="1" smtClean="0"/>
              <a:t>evening</a:t>
            </a:r>
            <a:r>
              <a:rPr lang="fr-FR" dirty="0" smtClean="0"/>
              <a:t>, 1947</a:t>
            </a:r>
            <a:endParaRPr lang="fr-FR" dirty="0"/>
          </a:p>
        </p:txBody>
      </p:sp>
      <p:pic>
        <p:nvPicPr>
          <p:cNvPr id="4" name="Espace réservé du contenu 3" descr="summer-even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628800"/>
            <a:ext cx="8136904" cy="49895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Conference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night, 1949</a:t>
            </a:r>
            <a:endParaRPr lang="fr-FR" dirty="0"/>
          </a:p>
        </p:txBody>
      </p:sp>
      <p:pic>
        <p:nvPicPr>
          <p:cNvPr id="4" name="Espace réservé du contenu 3" descr="conference-at-nigh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00200"/>
            <a:ext cx="8208911" cy="48531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Morning</a:t>
            </a:r>
            <a:r>
              <a:rPr lang="fr-FR" dirty="0" smtClean="0"/>
              <a:t> </a:t>
            </a:r>
            <a:r>
              <a:rPr lang="fr-FR" dirty="0" err="1" smtClean="0"/>
              <a:t>sun</a:t>
            </a:r>
            <a:r>
              <a:rPr lang="fr-FR" dirty="0" smtClean="0"/>
              <a:t>, 1952</a:t>
            </a:r>
            <a:endParaRPr lang="fr-FR" dirty="0"/>
          </a:p>
        </p:txBody>
      </p:sp>
      <p:pic>
        <p:nvPicPr>
          <p:cNvPr id="4" name="Espace réservé du contenu 3" descr="hop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87426"/>
            <a:ext cx="8208912" cy="50659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Western Motel, 1957</a:t>
            </a:r>
            <a:endParaRPr lang="fr-FR" dirty="0"/>
          </a:p>
        </p:txBody>
      </p:sp>
      <p:pic>
        <p:nvPicPr>
          <p:cNvPr id="3074" name="Picture 2" descr="J:\Documents Aurélie\Enseignement Collège\HDA\Hopper\Paintings\edward-hopper-western-motel_19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7539895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Sunlight in a cafeteria, 1958</a:t>
            </a:r>
            <a:endParaRPr lang="fr-FR" dirty="0"/>
          </a:p>
        </p:txBody>
      </p:sp>
      <p:pic>
        <p:nvPicPr>
          <p:cNvPr id="4" name="Espace réservé du contenu 3" descr="sunlights-in-cafeter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37954"/>
            <a:ext cx="7272807" cy="4998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People in the </a:t>
            </a:r>
            <a:r>
              <a:rPr lang="fr-FR" dirty="0" err="1" smtClean="0"/>
              <a:t>sun</a:t>
            </a:r>
            <a:r>
              <a:rPr lang="fr-FR" dirty="0" smtClean="0"/>
              <a:t>, 1960</a:t>
            </a:r>
            <a:endParaRPr lang="fr-FR" dirty="0"/>
          </a:p>
        </p:txBody>
      </p:sp>
      <p:pic>
        <p:nvPicPr>
          <p:cNvPr id="4" name="Espace réservé du contenu 3" descr="PeopleInTheS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600200"/>
            <a:ext cx="7848872" cy="4997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Second Story Sunlight, 1960</a:t>
            </a:r>
            <a:endParaRPr lang="fr-FR" dirty="0"/>
          </a:p>
        </p:txBody>
      </p:sp>
      <p:pic>
        <p:nvPicPr>
          <p:cNvPr id="4098" name="Picture 2" descr="J:\Documents Aurélie\Enseignement Collège\HDA\Hopper\Paintings\Second_Story_Sunligh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00200"/>
            <a:ext cx="662473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234</TotalTime>
  <Words>97</Words>
  <Application>Microsoft Office PowerPoint</Application>
  <PresentationFormat>Affichage à l'écran (4:3)</PresentationFormat>
  <Paragraphs>23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 Edward Hopper         American Realism </vt:lpstr>
      <vt:lpstr>New York restaurant, 1922</vt:lpstr>
      <vt:lpstr>Apartment Houses, 1923</vt:lpstr>
      <vt:lpstr>Automat, 1927</vt:lpstr>
      <vt:lpstr>Chop suey, 1929</vt:lpstr>
      <vt:lpstr>Hotel room, 1931</vt:lpstr>
      <vt:lpstr>New York movie, 1939</vt:lpstr>
      <vt:lpstr>Cape Cod evening, 1939</vt:lpstr>
      <vt:lpstr>Office at night, 1940</vt:lpstr>
      <vt:lpstr>Room in New York, 1940</vt:lpstr>
      <vt:lpstr>Gas, 1940</vt:lpstr>
      <vt:lpstr>Nighthawks, 1942 </vt:lpstr>
      <vt:lpstr>Hotel Lobby, 1943</vt:lpstr>
      <vt:lpstr>Summertime, 1943</vt:lpstr>
      <vt:lpstr>Summer evening, 1947</vt:lpstr>
      <vt:lpstr>Conference at night, 1949</vt:lpstr>
      <vt:lpstr>Morning sun, 1952</vt:lpstr>
      <vt:lpstr>Western Motel, 1957</vt:lpstr>
      <vt:lpstr>Sunlight in a cafeteria, 1958</vt:lpstr>
      <vt:lpstr>People in the sun, 1960</vt:lpstr>
      <vt:lpstr>Second Story Sunlight, 1960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Edward Hopper </dc:title>
  <dc:creator>Leelou</dc:creator>
  <cp:lastModifiedBy>Leelou</cp:lastModifiedBy>
  <cp:revision>58</cp:revision>
  <dcterms:created xsi:type="dcterms:W3CDTF">2013-01-26T10:21:20Z</dcterms:created>
  <dcterms:modified xsi:type="dcterms:W3CDTF">2013-02-20T13:10:10Z</dcterms:modified>
</cp:coreProperties>
</file>