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32A07-1D37-4D96-AA17-A6A2585596C9}" type="datetimeFigureOut">
              <a:rPr lang="fr-FR" smtClean="0"/>
              <a:pPr/>
              <a:t>19/09/2013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4A49D-C5BA-47ED-9B51-DF3049BC022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685800" y="2265273"/>
            <a:ext cx="7772400" cy="1200329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7200" b="1" dirty="0" smtClean="0">
                <a:ln w="57150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INSTRUCTIONS</a:t>
            </a:r>
            <a:endParaRPr lang="fr-FR" sz="7200" b="1" dirty="0">
              <a:ln w="57150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ria\Documents\METHODE\pack rentrée\classroom English\circle copi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571500"/>
            <a:ext cx="9144000" cy="5715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259632" y="3140968"/>
            <a:ext cx="63367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9600" b="1" dirty="0" err="1" smtClean="0">
                <a:ln w="571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Circle</a:t>
            </a:r>
            <a:r>
              <a:rPr lang="fr-FR" sz="9600" b="1" dirty="0" smtClean="0">
                <a:ln w="571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!</a:t>
            </a:r>
            <a:endParaRPr lang="fr-FR" sz="9600" b="1" dirty="0">
              <a:ln w="571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ria\Documents\METHODE\pack rentrée\classroom English\fill in copi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571500"/>
            <a:ext cx="9144000" cy="5715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259632" y="3140968"/>
            <a:ext cx="63367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9600" b="1" dirty="0" smtClean="0">
                <a:ln w="57150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Complete!</a:t>
            </a:r>
            <a:endParaRPr lang="fr-FR" sz="9600" b="1" dirty="0">
              <a:ln w="57150" cmpd="sng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ria\Documents\METHODE\pack rentrée\classroom English\highligh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571500"/>
            <a:ext cx="9144000" cy="5715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259632" y="3140968"/>
            <a:ext cx="63367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9600" b="1" dirty="0" err="1" smtClean="0">
                <a:ln w="5715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Highlight</a:t>
            </a:r>
            <a:r>
              <a:rPr lang="fr-FR" sz="9600" b="1" dirty="0" smtClean="0">
                <a:ln w="5715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!</a:t>
            </a:r>
            <a:endParaRPr lang="fr-FR" sz="9600" b="1" dirty="0">
              <a:ln w="57150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ria\Documents\METHODE\pack rentrée\classroom English\link copi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571500"/>
            <a:ext cx="9144000" cy="5715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259632" y="3140968"/>
            <a:ext cx="63367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9600" b="1" dirty="0" smtClean="0">
                <a:ln w="57150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Match!</a:t>
            </a:r>
            <a:endParaRPr lang="fr-FR" sz="9600" b="1" dirty="0">
              <a:ln w="57150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ria\Documents\METHODE\pack rentrée\classroom English\tick copi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524000" y="-381000"/>
            <a:ext cx="12192000" cy="7620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259632" y="3140968"/>
            <a:ext cx="63367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9600" b="1" dirty="0" err="1" smtClean="0">
                <a:ln w="57150" cmpd="sng">
                  <a:solidFill>
                    <a:srgbClr val="00B0F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Tick</a:t>
            </a:r>
            <a:r>
              <a:rPr lang="fr-FR" sz="9600" b="1" dirty="0" smtClean="0">
                <a:ln w="57150" cmpd="sng">
                  <a:solidFill>
                    <a:srgbClr val="00B0F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!</a:t>
            </a:r>
            <a:endParaRPr lang="fr-FR" sz="9600" b="1" dirty="0">
              <a:ln w="57150" cmpd="sng">
                <a:solidFill>
                  <a:srgbClr val="00B0F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aria\Documents\METHODE\pack rentrée\classroom English\underline copi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524000" y="-381000"/>
            <a:ext cx="12192000" cy="7620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259632" y="3140968"/>
            <a:ext cx="63367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9600" b="1" dirty="0" err="1" smtClean="0">
                <a:ln w="57150" cmpd="sng">
                  <a:solidFill>
                    <a:srgbClr val="00B05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Underline</a:t>
            </a:r>
            <a:r>
              <a:rPr lang="fr-FR" sz="9600" b="1" dirty="0" smtClean="0">
                <a:ln w="57150" cmpd="sng">
                  <a:solidFill>
                    <a:srgbClr val="00B05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!</a:t>
            </a:r>
            <a:endParaRPr lang="fr-FR" sz="9600" b="1" dirty="0">
              <a:ln w="57150" cmpd="sng">
                <a:solidFill>
                  <a:srgbClr val="00B05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2610683"/>
            <a:ext cx="84249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fr-F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fr-F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MATHIEU </a:t>
            </a:r>
            <a:r>
              <a:rPr lang="fr-FR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Cindy</a:t>
            </a:r>
            <a:r>
              <a:rPr lang="fr-F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Collège</a:t>
            </a:r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Jean Vilar (Grigny) et collège Eugène Delacroix (Draveil)</a:t>
            </a:r>
          </a:p>
          <a:p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Académie de Versailles</a:t>
            </a:r>
          </a:p>
          <a:p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diddy2703@hotmail.com</a:t>
            </a:r>
          </a:p>
          <a:p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13</Words>
  <Application>Microsoft Office PowerPoint</Application>
  <PresentationFormat>Affichage à l'écran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INSTRUCTIONS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</dc:title>
  <dc:creator>Maria</dc:creator>
  <cp:lastModifiedBy>Leelou</cp:lastModifiedBy>
  <cp:revision>4</cp:revision>
  <dcterms:created xsi:type="dcterms:W3CDTF">2012-09-19T18:38:25Z</dcterms:created>
  <dcterms:modified xsi:type="dcterms:W3CDTF">2013-09-19T20:49:19Z</dcterms:modified>
</cp:coreProperties>
</file>