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1" r:id="rId2"/>
    <p:sldId id="278" r:id="rId3"/>
    <p:sldId id="272" r:id="rId4"/>
    <p:sldId id="257" r:id="rId5"/>
    <p:sldId id="282" r:id="rId6"/>
    <p:sldId id="258" r:id="rId7"/>
    <p:sldId id="283" r:id="rId8"/>
    <p:sldId id="259" r:id="rId9"/>
    <p:sldId id="284" r:id="rId10"/>
    <p:sldId id="265" r:id="rId11"/>
    <p:sldId id="288" r:id="rId12"/>
    <p:sldId id="285" r:id="rId13"/>
    <p:sldId id="266" r:id="rId14"/>
    <p:sldId id="286" r:id="rId15"/>
    <p:sldId id="261" r:id="rId16"/>
    <p:sldId id="287" r:id="rId17"/>
    <p:sldId id="267" r:id="rId18"/>
    <p:sldId id="289" r:id="rId19"/>
    <p:sldId id="262" r:id="rId20"/>
    <p:sldId id="273" r:id="rId21"/>
    <p:sldId id="290" r:id="rId22"/>
    <p:sldId id="291" r:id="rId23"/>
    <p:sldId id="292" r:id="rId24"/>
    <p:sldId id="275" r:id="rId25"/>
    <p:sldId id="277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9DF43-4917-4B97-8997-087457478F87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07ACA-2595-4DAA-BB2B-1AE7FD68D5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31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fld id="{2834C901-0712-4928-9333-0473EC88CF29}" type="slidenum">
              <a:rPr lang="en-GB" sz="1200">
                <a:latin typeface="Arial" charset="0"/>
              </a:rPr>
              <a:pPr/>
              <a:t>1</a:t>
            </a:fld>
            <a:endParaRPr lang="en-GB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fld id="{2834C901-0712-4928-9333-0473EC88CF29}" type="slidenum">
              <a:rPr lang="en-GB" sz="1200">
                <a:latin typeface="Arial" charset="0"/>
              </a:rPr>
              <a:pPr/>
              <a:t>4</a:t>
            </a:fld>
            <a:endParaRPr lang="en-GB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fld id="{2834C901-0712-4928-9333-0473EC88CF29}" type="slidenum">
              <a:rPr lang="en-GB" sz="1200">
                <a:latin typeface="Arial" charset="0"/>
              </a:rPr>
              <a:pPr/>
              <a:t>6</a:t>
            </a:fld>
            <a:endParaRPr lang="en-GB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fld id="{2834C901-0712-4928-9333-0473EC88CF29}" type="slidenum">
              <a:rPr lang="en-GB" sz="1200">
                <a:latin typeface="Arial" charset="0"/>
              </a:rPr>
              <a:pPr/>
              <a:t>8</a:t>
            </a:fld>
            <a:endParaRPr lang="en-GB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fld id="{2834C901-0712-4928-9333-0473EC88CF29}" type="slidenum">
              <a:rPr lang="en-GB" sz="1200">
                <a:latin typeface="Arial" charset="0"/>
              </a:rPr>
              <a:pPr/>
              <a:t>10</a:t>
            </a:fld>
            <a:endParaRPr lang="en-GB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fld id="{2834C901-0712-4928-9333-0473EC88CF29}" type="slidenum">
              <a:rPr lang="en-GB" sz="1200">
                <a:latin typeface="Arial" charset="0"/>
              </a:rPr>
              <a:pPr/>
              <a:t>13</a:t>
            </a:fld>
            <a:endParaRPr lang="en-GB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fld id="{2834C901-0712-4928-9333-0473EC88CF29}" type="slidenum">
              <a:rPr lang="en-GB" sz="1200">
                <a:latin typeface="Arial" charset="0"/>
              </a:rPr>
              <a:pPr/>
              <a:t>15</a:t>
            </a:fld>
            <a:endParaRPr lang="en-GB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fld id="{2834C901-0712-4928-9333-0473EC88CF29}" type="slidenum">
              <a:rPr lang="en-GB" sz="1200">
                <a:latin typeface="Arial" charset="0"/>
              </a:rPr>
              <a:pPr/>
              <a:t>17</a:t>
            </a:fld>
            <a:endParaRPr lang="en-GB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fld id="{2834C901-0712-4928-9333-0473EC88CF29}" type="slidenum">
              <a:rPr lang="en-GB" sz="1200">
                <a:latin typeface="Arial" charset="0"/>
              </a:rPr>
              <a:pPr/>
              <a:t>19</a:t>
            </a:fld>
            <a:endParaRPr lang="en-GB" sz="1200">
              <a:latin typeface="Arial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202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5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30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8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39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12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940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291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127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98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292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E721122-C911-46DB-89A0-E9522EB2EB2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359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16ABF-12E9-4CA8-B4C3-4C348923D43F}" type="datetimeFigureOut">
              <a:rPr lang="fr-FR" smtClean="0"/>
              <a:t>08/09/2013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8C75C-B434-46EE-A84A-7733E43B7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3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hyperlink" Target="//upload.wikimedia.org/wikipedia/commons/a/ae/Flag_of_the_United_Kingdom.svg" TargetMode="Externa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tif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14955"/>
            <a:ext cx="91392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800600" y="2971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pPr>
              <a:spcBef>
                <a:spcPct val="50000"/>
              </a:spcBef>
            </a:pPr>
            <a:endParaRPr lang="en-GB">
              <a:latin typeface="Arial" charset="0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01675" y="692150"/>
            <a:ext cx="77692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6800" b="1" dirty="0">
                <a:solidFill>
                  <a:srgbClr val="4C4C4C"/>
                </a:solidFill>
              </a:rPr>
              <a:t>THE DAILY NEWS</a:t>
            </a: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663575" y="1893888"/>
            <a:ext cx="162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>
                <a:solidFill>
                  <a:srgbClr val="4C4C4C"/>
                </a:solidFill>
                <a:latin typeface="Arial Black" pitchFamily="34" charset="0"/>
              </a:rPr>
              <a:t>www.dailynews.com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3095625" y="1885950"/>
            <a:ext cx="3509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200" b="1" dirty="0">
                <a:solidFill>
                  <a:srgbClr val="4C4C4C"/>
                </a:solidFill>
                <a:latin typeface="Arial Black" pitchFamily="34" charset="0"/>
              </a:rPr>
              <a:t>THE WORLD’S FAVOURITE NEWSPAPER</a:t>
            </a:r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7567613" y="1903413"/>
            <a:ext cx="10631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 smtClean="0">
                <a:solidFill>
                  <a:srgbClr val="FF0000"/>
                </a:solidFill>
                <a:latin typeface="Arial Black" pitchFamily="34" charset="0"/>
              </a:rPr>
              <a:t>SEPTEMBER</a:t>
            </a:r>
            <a:endParaRPr lang="en-GB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026" name="Picture 2" descr="https://encrypted-tbn3.gstatic.com/images?q=tbn:ANd9GcSTC9uwPdtMJml0-rMsyc7XmVeM9S59KouOtTrWaXUO8eM5ZoF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824196"/>
            <a:ext cx="24384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579190" y="2348880"/>
            <a:ext cx="44428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err="1" smtClean="0"/>
              <a:t>Summer</a:t>
            </a:r>
            <a:r>
              <a:rPr lang="fr-FR" sz="4400" dirty="0" smtClean="0"/>
              <a:t> in </a:t>
            </a:r>
            <a:r>
              <a:rPr lang="fr-FR" sz="4400" dirty="0" err="1" smtClean="0"/>
              <a:t>Review</a:t>
            </a:r>
            <a:endParaRPr lang="fr-FR" sz="4400" dirty="0"/>
          </a:p>
        </p:txBody>
      </p:sp>
      <p:pic>
        <p:nvPicPr>
          <p:cNvPr id="1028" name="Picture 4" descr="http://www.seendschool.com/wp-content/uploads/2013/04/newsflash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594" y="3145803"/>
            <a:ext cx="2088232" cy="201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ritelikeme.com/wp-content/uploads/2013/07/summers-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58" y="3429000"/>
            <a:ext cx="2376264" cy="133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cdn-parismatch.ladmedia.fr/var/news/storage/images/media/images/prince-cambridge-royal-baby/4739395-1-fre-FR/Prince-Cambridge-Royal-Baby_inside_full_content_pm_v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611" y="4435842"/>
            <a:ext cx="1093022" cy="72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static.guim.co.uk/sys-images/Guardian/Pix/pictures/2013/7/18/1374110432510/-Chris-Froome-00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70" y="5190480"/>
            <a:ext cx="1505881" cy="84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encrypted-tbn3.gstatic.com/images?q=tbn:ANd9GcSCz5iVKxRa6q2wtwHmIPkV8jEbGZQWBKS8cN9cpxV-u2i31fUaqw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155" y="5363426"/>
            <a:ext cx="2375934" cy="128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Des pompiers tentent de combattre l'incendie qui a ravagé plus de 50 000 hectares, près de San Fransisco, le 24 août 2013. 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22009" y="3118321"/>
            <a:ext cx="1817442" cy="1210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703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6074" y="260648"/>
            <a:ext cx="69701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800" dirty="0" err="1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What</a:t>
            </a:r>
            <a:r>
              <a:rPr lang="fr-FR" sz="4800" dirty="0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 </a:t>
            </a:r>
            <a:r>
              <a:rPr lang="fr-FR" sz="4800" dirty="0" err="1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happened</a:t>
            </a:r>
            <a:r>
              <a:rPr lang="fr-FR" sz="4800" dirty="0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 in July ?</a:t>
            </a:r>
            <a:endParaRPr lang="fr-FR" sz="4800" dirty="0"/>
          </a:p>
        </p:txBody>
      </p:sp>
      <p:pic>
        <p:nvPicPr>
          <p:cNvPr id="7" name="Picture 2" descr="https://encrypted-tbn3.gstatic.com/images?q=tbn:ANd9GcR_g7YFyCqzDNSEnmBVgBnMSbCXS1ug526B4oJ9qlWVahg547qf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268760"/>
            <a:ext cx="201622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static1.purepeople.com/articles/8/12/49/58/@/1188102-chris-froome-of-great-britain-620x0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38" y="3284984"/>
            <a:ext cx="3020130" cy="185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justfamous.fr/wp-content/uploads/2013/08/kate-middleton-le-prince-william-et-leur-royal-baby-le-23-juillet-10957544bgee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314" y="1091645"/>
            <a:ext cx="239077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static.euronews.com/articles/233968/606x341_233968_spain-train-crash-driver-does-no.jpg?137527746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635" y="3557025"/>
            <a:ext cx="2715731" cy="152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t2.gstatic.com/images?q=tbn:ANd9GcSf0REN3QDaIM4aW-1wp1NAY4T-4UUs25VKhJWbeXVxbB73e7at3WwQXRD4G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213" y="1190362"/>
            <a:ext cx="1494267" cy="219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andy-murray-wins-wimbledon-2013-1373217224-large-article-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50749" y="1319264"/>
            <a:ext cx="1989695" cy="1389655"/>
          </a:xfrm>
          <a:prstGeom prst="rect">
            <a:avLst/>
          </a:prstGeom>
        </p:spPr>
      </p:pic>
      <p:pic>
        <p:nvPicPr>
          <p:cNvPr id="13" name="Image 12" descr="SFO_tAP7673770858_620x35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13562" y="5339177"/>
            <a:ext cx="2516654" cy="1420692"/>
          </a:xfrm>
          <a:prstGeom prst="rect">
            <a:avLst/>
          </a:prstGeom>
        </p:spPr>
      </p:pic>
      <p:pic>
        <p:nvPicPr>
          <p:cNvPr id="14" name="Image 13" descr="parisTrainCrash2_2616421b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45597" y="3645024"/>
            <a:ext cx="2307233" cy="1440160"/>
          </a:xfrm>
          <a:prstGeom prst="rect">
            <a:avLst/>
          </a:prstGeom>
        </p:spPr>
      </p:pic>
      <p:pic>
        <p:nvPicPr>
          <p:cNvPr id="15" name="Image 14" descr="http://www.francebleu.fr/sites/default/files/imagecache/462_ressource/2013/07/29/741718/images/03805268.jpg"/>
          <p:cNvPicPr/>
          <p:nvPr/>
        </p:nvPicPr>
        <p:blipFill>
          <a:blip r:embed="rId10" cstate="print"/>
          <a:srcRect r="4098"/>
          <a:stretch>
            <a:fillRect/>
          </a:stretch>
        </p:blipFill>
        <p:spPr bwMode="auto">
          <a:xfrm>
            <a:off x="6141274" y="5141949"/>
            <a:ext cx="2687666" cy="161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54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3.gstatic.com/images?q=tbn:ANd9GcR_g7YFyCqzDNSEnmBVgBnMSbCXS1ug526B4oJ9qlWVahg547qf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111"/>
            <a:ext cx="3434261" cy="228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encrypted-tbn1.gstatic.com/images?q=tbn:ANd9GcRVz_d0xkx2uVTX4Pi1ibzgwrwcWLuGov-eqpU1xuVqFwiBPtkBsw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63113"/>
            <a:ext cx="3606112" cy="231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encrypted-tbn2.gstatic.com/images?q=tbn:ANd9GcTcc5TusCw61B9xEQnN2QxagW8crwuvzCkonG4rdclaK3SdB1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6672"/>
            <a:ext cx="3030463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vocativ.com/wp-content/uploads/2013/07/Reunion-Island-Warn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2936"/>
            <a:ext cx="4595868" cy="315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12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392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338985" y="2252316"/>
            <a:ext cx="71458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US" sz="4000" b="1" dirty="0" smtClean="0">
                <a:latin typeface="+mj-lt"/>
              </a:rPr>
              <a:t>Deadly Attack On Reunion Island</a:t>
            </a:r>
            <a:endParaRPr lang="en-US" sz="4000" b="1" dirty="0">
              <a:latin typeface="+mj-lt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848100" y="3026828"/>
            <a:ext cx="429112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US" sz="2000" dirty="0">
                <a:latin typeface="+mj-lt"/>
              </a:rPr>
              <a:t>A </a:t>
            </a:r>
            <a:r>
              <a:rPr lang="en-US" sz="2000" dirty="0" smtClean="0">
                <a:latin typeface="+mj-lt"/>
              </a:rPr>
              <a:t>shark    </a:t>
            </a:r>
            <a:r>
              <a:rPr lang="en-US" sz="2000" b="1" dirty="0" smtClean="0">
                <a:solidFill>
                  <a:srgbClr val="00B050"/>
                </a:solidFill>
                <a:latin typeface="+mj-lt"/>
              </a:rPr>
              <a:t>attacked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a </a:t>
            </a:r>
            <a:r>
              <a:rPr lang="en-US" sz="2000" dirty="0">
                <a:latin typeface="+mj-lt"/>
              </a:rPr>
              <a:t>15-year-old girl while she was swimming just meters from the shore of Reunion Island. The teenage girl </a:t>
            </a:r>
            <a:r>
              <a:rPr lang="en-US" sz="2000" b="1" dirty="0" smtClean="0">
                <a:solidFill>
                  <a:srgbClr val="00B050"/>
                </a:solidFill>
                <a:latin typeface="+mj-lt"/>
              </a:rPr>
              <a:t>died</a:t>
            </a:r>
            <a:r>
              <a:rPr lang="en-US" sz="2000" dirty="0" smtClean="0">
                <a:latin typeface="+mj-lt"/>
              </a:rPr>
              <a:t>.</a:t>
            </a:r>
            <a:endParaRPr lang="fr-FR" sz="2000" dirty="0">
              <a:latin typeface="+mj-lt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01675" y="692150"/>
            <a:ext cx="77692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6800" b="1" dirty="0">
                <a:solidFill>
                  <a:srgbClr val="4C4C4C"/>
                </a:solidFill>
              </a:rPr>
              <a:t>THE DAILY NEWS</a:t>
            </a: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663575" y="1893888"/>
            <a:ext cx="162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>
                <a:solidFill>
                  <a:srgbClr val="4C4C4C"/>
                </a:solidFill>
                <a:latin typeface="Arial Black" pitchFamily="34" charset="0"/>
              </a:rPr>
              <a:t>www.dailynews.com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3095625" y="1885950"/>
            <a:ext cx="3509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200" b="1" dirty="0">
                <a:solidFill>
                  <a:srgbClr val="4C4C4C"/>
                </a:solidFill>
                <a:latin typeface="Arial Black" pitchFamily="34" charset="0"/>
              </a:rPr>
              <a:t>THE WORLD’S FAVOURITE NEWSPAPER</a:t>
            </a:r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7567613" y="1903413"/>
            <a:ext cx="91723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 smtClean="0">
                <a:solidFill>
                  <a:srgbClr val="FF0000"/>
                </a:solidFill>
                <a:latin typeface="Arial Black" pitchFamily="34" charset="0"/>
              </a:rPr>
              <a:t>JULY 15th</a:t>
            </a:r>
            <a:endParaRPr lang="en-GB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2310" y="3043971"/>
            <a:ext cx="1109591" cy="274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attack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5833" y="2249645"/>
            <a:ext cx="6992953" cy="604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 err="1" smtClean="0">
                <a:solidFill>
                  <a:srgbClr val="FF0000"/>
                </a:solidFill>
              </a:rPr>
              <a:t>Title</a:t>
            </a:r>
            <a:r>
              <a:rPr lang="fr-FR" sz="2400" b="1" dirty="0" smtClean="0">
                <a:solidFill>
                  <a:srgbClr val="FF0000"/>
                </a:solidFill>
              </a:rPr>
              <a:t> ?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0072" y="4042628"/>
            <a:ext cx="1328247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smtClean="0">
                <a:solidFill>
                  <a:srgbClr val="FF0000"/>
                </a:solidFill>
              </a:rPr>
              <a:t>die</a:t>
            </a:r>
            <a:endParaRPr lang="fr-FR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encrypted-tbn3.gstatic.com/images?q=tbn:ANd9GcR_g7YFyCqzDNSEnmBVgBnMSbCXS1ug526B4oJ9qlWVahg547qfW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43971"/>
            <a:ext cx="3434261" cy="228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1.gstatic.com/images?q=tbn:ANd9GcRVz_d0xkx2uVTX4Pi1ibzgwrwcWLuGov-eqpU1xuVqFwiBPtkBs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87" y="4869160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2.gstatic.com/images?q=tbn:ANd9GcTcc5TusCw61B9xEQnN2QxagW8crwuvzCkonG4rdclaK3SdB1c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063" y="4437112"/>
            <a:ext cx="2047875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60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tatic1.purepeople.com/articles/8/12/49/58/@/1188102-chris-froome-of-great-britain-620x0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3625650" cy="304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static.guim.co.uk/sys-images/Guardian/Pix/pictures/2013/7/18/1374110432510/-Chris-Froome-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02600"/>
            <a:ext cx="3011760" cy="169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upload.wikimedia.org/wikipedia/commons/thumb/8/8c/Chris_Froome_Tour_de_Romandie_2013_(cropped).JPG/250px-Chris_Froome_Tour_de_Romandie_2013_(cropped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492896"/>
            <a:ext cx="238125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ile:Flag of the United Kingdom.sv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65104"/>
            <a:ext cx="3481634" cy="174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7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392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185193" y="2348880"/>
            <a:ext cx="41617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US" sz="4000" b="1" dirty="0" smtClean="0">
                <a:latin typeface="Arial" charset="0"/>
              </a:rPr>
              <a:t> </a:t>
            </a:r>
            <a:r>
              <a:rPr lang="en-US" sz="4000" b="1" dirty="0" smtClean="0">
                <a:latin typeface="+mj-lt"/>
              </a:rPr>
              <a:t>British Champion!</a:t>
            </a:r>
            <a:endParaRPr lang="en-US" sz="4000" b="1" dirty="0">
              <a:latin typeface="+mj-lt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800600" y="2971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pPr>
              <a:spcBef>
                <a:spcPct val="50000"/>
              </a:spcBef>
            </a:pPr>
            <a:endParaRPr lang="en-GB">
              <a:latin typeface="Arial" charset="0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01675" y="692150"/>
            <a:ext cx="77692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6800" b="1">
                <a:solidFill>
                  <a:srgbClr val="4C4C4C"/>
                </a:solidFill>
              </a:rPr>
              <a:t>THE DAILY NEWS</a:t>
            </a: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663575" y="1893888"/>
            <a:ext cx="162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>
                <a:solidFill>
                  <a:srgbClr val="4C4C4C"/>
                </a:solidFill>
                <a:latin typeface="Arial Black" pitchFamily="34" charset="0"/>
              </a:rPr>
              <a:t>www.dailynews.com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3095625" y="1885950"/>
            <a:ext cx="3509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200" b="1">
                <a:solidFill>
                  <a:srgbClr val="4C4C4C"/>
                </a:solidFill>
                <a:latin typeface="Arial Black" pitchFamily="34" charset="0"/>
              </a:rPr>
              <a:t>THE WORLD’S FAVOURITE NEWSPAPER</a:t>
            </a:r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7567611" y="1885950"/>
            <a:ext cx="9108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 smtClean="0">
                <a:solidFill>
                  <a:srgbClr val="FF0000"/>
                </a:solidFill>
                <a:latin typeface="Arial Black" pitchFamily="34" charset="0"/>
              </a:rPr>
              <a:t>JULY 21st</a:t>
            </a:r>
            <a:endParaRPr lang="en-GB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600185" y="3333472"/>
            <a:ext cx="37662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Chris </a:t>
            </a:r>
            <a:r>
              <a:rPr lang="en-US" sz="2000" dirty="0" err="1"/>
              <a:t>Froome</a:t>
            </a:r>
            <a:r>
              <a:rPr lang="en-US" sz="2000" dirty="0"/>
              <a:t>, aged 28, </a:t>
            </a:r>
            <a:r>
              <a:rPr lang="en-US" sz="2000" b="1" dirty="0" smtClean="0">
                <a:solidFill>
                  <a:srgbClr val="FF0000"/>
                </a:solidFill>
              </a:rPr>
              <a:t>won</a:t>
            </a:r>
            <a:r>
              <a:rPr lang="en-US" sz="2000" dirty="0" smtClean="0"/>
              <a:t>        the </a:t>
            </a:r>
            <a:r>
              <a:rPr lang="en-US" sz="2000" dirty="0"/>
              <a:t>100</a:t>
            </a:r>
            <a:r>
              <a:rPr lang="en-US" sz="2000" baseline="30000" dirty="0"/>
              <a:t>th</a:t>
            </a:r>
            <a:r>
              <a:rPr lang="en-US" sz="2000" dirty="0"/>
              <a:t> edition of the Tour de France. He </a:t>
            </a:r>
            <a:r>
              <a:rPr lang="en-US" sz="2000" b="1" dirty="0" smtClean="0">
                <a:solidFill>
                  <a:srgbClr val="FF0000"/>
                </a:solidFill>
              </a:rPr>
              <a:t>became</a:t>
            </a:r>
            <a:r>
              <a:rPr lang="en-US" sz="2000" b="1" dirty="0" smtClean="0"/>
              <a:t> </a:t>
            </a:r>
            <a:r>
              <a:rPr lang="en-US" sz="2000" dirty="0" smtClean="0"/>
              <a:t>       the </a:t>
            </a:r>
            <a:r>
              <a:rPr lang="en-US" sz="2000" dirty="0"/>
              <a:t>second British cyclist to win the tour de France</a:t>
            </a:r>
            <a:r>
              <a:rPr lang="en-US" sz="2000" dirty="0" smtClean="0"/>
              <a:t>.</a:t>
            </a:r>
            <a:endParaRPr lang="fr-FR" sz="2000" dirty="0"/>
          </a:p>
        </p:txBody>
      </p:sp>
      <p:sp>
        <p:nvSpPr>
          <p:cNvPr id="3" name="Rectangle 2"/>
          <p:cNvSpPr/>
          <p:nvPr/>
        </p:nvSpPr>
        <p:spPr>
          <a:xfrm>
            <a:off x="1043608" y="2348880"/>
            <a:ext cx="6768752" cy="59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 err="1" smtClean="0">
                <a:solidFill>
                  <a:srgbClr val="FF0000"/>
                </a:solidFill>
              </a:rPr>
              <a:t>Title</a:t>
            </a:r>
            <a:r>
              <a:rPr lang="fr-FR" sz="2400" b="1" i="1" dirty="0" smtClean="0">
                <a:solidFill>
                  <a:srgbClr val="FF0000"/>
                </a:solidFill>
              </a:rPr>
              <a:t>?</a:t>
            </a:r>
            <a:endParaRPr lang="fr-FR" sz="2400" b="1" i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99559" y="3333472"/>
            <a:ext cx="93610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win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39823" y="4005064"/>
            <a:ext cx="128696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become</a:t>
            </a:r>
            <a:endParaRPr lang="fr-FR" i="1" dirty="0">
              <a:solidFill>
                <a:srgbClr val="FF0000"/>
              </a:solidFill>
            </a:endParaRPr>
          </a:p>
        </p:txBody>
      </p:sp>
      <p:pic>
        <p:nvPicPr>
          <p:cNvPr id="4" name="Picture 2" descr="http://static1.purepeople.com/articles/8/12/49/58/@/1188102-chris-froome-of-great-britain-620x0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75" y="3333472"/>
            <a:ext cx="3625650" cy="304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tatic.guim.co.uk/sys-images/Guardian/Pix/pictures/2013/7/18/1374110432510/-Chris-Froome-0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903" y="4964688"/>
            <a:ext cx="3011760" cy="169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60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ustfamous.fr/wp-content/uploads/2013/08/kate-middleton-le-prince-william-et-leur-royal-baby-le-23-juillet-10957544bgee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3350029" cy="335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cdn-parismatch.ladmedia.fr/var/news/storage/images/media/images/prince-cambridge-royal-baby/4739395-1-fre-FR/Prince-Cambridge-Royal-Baby_inside_full_content_pm_v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96752"/>
            <a:ext cx="3043530" cy="202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The-BT-tower-shows-a-message-saying-Its-a-Boy-207905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3645024"/>
            <a:ext cx="1670444" cy="253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6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392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809655" y="2263914"/>
            <a:ext cx="25249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US" sz="4000" b="1" dirty="0" smtClean="0">
                <a:solidFill>
                  <a:srgbClr val="4C4C4C"/>
                </a:solidFill>
                <a:latin typeface="+mj-lt"/>
              </a:rPr>
              <a:t>Royal Baby</a:t>
            </a:r>
            <a:endParaRPr lang="en-US" sz="4000" b="1" dirty="0">
              <a:latin typeface="+mj-lt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800600" y="2971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pPr>
              <a:spcBef>
                <a:spcPct val="50000"/>
              </a:spcBef>
            </a:pPr>
            <a:endParaRPr lang="en-GB">
              <a:latin typeface="Arial" charset="0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01675" y="692150"/>
            <a:ext cx="77692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6800" b="1" dirty="0">
                <a:solidFill>
                  <a:srgbClr val="4C4C4C"/>
                </a:solidFill>
              </a:rPr>
              <a:t>THE DAILY NEWS</a:t>
            </a: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663575" y="1893888"/>
            <a:ext cx="162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>
                <a:solidFill>
                  <a:srgbClr val="4C4C4C"/>
                </a:solidFill>
                <a:latin typeface="Arial Black" pitchFamily="34" charset="0"/>
              </a:rPr>
              <a:t>www.dailynews.com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3095625" y="1885950"/>
            <a:ext cx="3509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200" b="1">
                <a:solidFill>
                  <a:srgbClr val="4C4C4C"/>
                </a:solidFill>
                <a:latin typeface="Arial Black" pitchFamily="34" charset="0"/>
              </a:rPr>
              <a:t>THE WORLD’S FAVOURITE NEWSPAPER</a:t>
            </a:r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7567613" y="1903413"/>
            <a:ext cx="9877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 smtClean="0">
                <a:solidFill>
                  <a:srgbClr val="4C4C4C"/>
                </a:solidFill>
                <a:latin typeface="Arial Black" pitchFamily="34" charset="0"/>
              </a:rPr>
              <a:t> </a:t>
            </a:r>
            <a:r>
              <a:rPr lang="en-GB" sz="1000" b="1" dirty="0" smtClean="0">
                <a:solidFill>
                  <a:srgbClr val="FF0000"/>
                </a:solidFill>
                <a:latin typeface="Arial Black" pitchFamily="34" charset="0"/>
              </a:rPr>
              <a:t>JULY 22nd</a:t>
            </a:r>
            <a:endParaRPr lang="en-GB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214519" y="5339126"/>
            <a:ext cx="42563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Duchess of Cambridge </a:t>
            </a:r>
            <a:r>
              <a:rPr lang="en-US" sz="2000" b="1" dirty="0" smtClean="0">
                <a:solidFill>
                  <a:srgbClr val="FF0000"/>
                </a:solidFill>
              </a:rPr>
              <a:t>gave</a:t>
            </a:r>
            <a:r>
              <a:rPr lang="en-US" sz="2000" b="1" dirty="0" smtClean="0"/>
              <a:t> </a:t>
            </a:r>
            <a:r>
              <a:rPr lang="en-US" sz="2000" dirty="0" smtClean="0"/>
              <a:t>     birth </a:t>
            </a:r>
            <a:r>
              <a:rPr lang="en-US" sz="2000" dirty="0"/>
              <a:t>to a baby boy. Two days later, the </a:t>
            </a:r>
            <a:r>
              <a:rPr lang="en-US" sz="2000" dirty="0" smtClean="0"/>
              <a:t>world   </a:t>
            </a:r>
            <a:r>
              <a:rPr lang="en-US" sz="2000" b="1" i="1" dirty="0" smtClean="0">
                <a:solidFill>
                  <a:srgbClr val="FF0000"/>
                </a:solidFill>
              </a:rPr>
              <a:t>knew</a:t>
            </a:r>
            <a:r>
              <a:rPr lang="en-US" sz="2000" dirty="0" smtClean="0"/>
              <a:t>    the baby’s name: </a:t>
            </a:r>
            <a:r>
              <a:rPr lang="en-US" sz="2000" dirty="0"/>
              <a:t>George Alexander Louis.</a:t>
            </a:r>
            <a:endParaRPr lang="fr-FR" sz="2000" dirty="0"/>
          </a:p>
        </p:txBody>
      </p:sp>
      <p:sp>
        <p:nvSpPr>
          <p:cNvPr id="3" name="Rectangle 2"/>
          <p:cNvSpPr/>
          <p:nvPr/>
        </p:nvSpPr>
        <p:spPr>
          <a:xfrm>
            <a:off x="1476375" y="2339482"/>
            <a:ext cx="5635989" cy="612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 err="1">
                <a:solidFill>
                  <a:srgbClr val="FF0000"/>
                </a:solidFill>
              </a:rPr>
              <a:t>Title</a:t>
            </a:r>
            <a:r>
              <a:rPr lang="fr-FR" i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12364" y="5339126"/>
            <a:ext cx="13123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i="1" dirty="0" err="1" smtClean="0">
                <a:solidFill>
                  <a:srgbClr val="FF0000"/>
                </a:solidFill>
              </a:rPr>
              <a:t>give</a:t>
            </a:r>
            <a:endParaRPr lang="fr-FR" b="1" i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www.justfamous.fr/wp-content/uploads/2013/08/kate-middleton-le-prince-william-et-leur-royal-baby-le-23-juillet-10957544bgee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08" y="3068960"/>
            <a:ext cx="3348008" cy="334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dn-parismatch.ladmedia.fr/var/news/storage/images/media/images/prince-cambridge-royal-baby/4739395-1-fre-FR/Prince-Cambridge-Royal-Baby_inside_full_content_pm_v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335" y="3068960"/>
            <a:ext cx="3043530" cy="202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963628" y="5987730"/>
            <a:ext cx="80151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i="1" dirty="0" smtClean="0">
                <a:solidFill>
                  <a:srgbClr val="FF0000"/>
                </a:solidFill>
              </a:rPr>
              <a:t>know</a:t>
            </a:r>
            <a:endParaRPr lang="fr-FR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60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ews.bbcimg.co.uk/media/images/68947000/jpg/_68947223_aer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14" y="188641"/>
            <a:ext cx="332837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://static.euronews.com/articles/233968/606x341_233968_spain-train-crash-driver-does-no.jpg?13752774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64704"/>
            <a:ext cx="2943249" cy="16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ngine of crashed train. 25 July 20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56992"/>
            <a:ext cx="3384376" cy="190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nna\Desktop\compostela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1687" y="2780928"/>
            <a:ext cx="4818644" cy="2710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928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52" y="68049"/>
            <a:ext cx="91392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09600" y="2286000"/>
            <a:ext cx="84268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US" sz="3600" b="1" dirty="0" smtClean="0">
                <a:latin typeface="Arial" charset="0"/>
              </a:rPr>
              <a:t>                         </a:t>
            </a:r>
            <a:r>
              <a:rPr lang="en-US" sz="4000" b="1" dirty="0" smtClean="0">
                <a:latin typeface="+mj-lt"/>
              </a:rPr>
              <a:t>Train Crash</a:t>
            </a:r>
            <a:endParaRPr lang="en-US" sz="4000" b="1" dirty="0">
              <a:latin typeface="+mj-lt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01675" y="692150"/>
            <a:ext cx="77692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6800" b="1">
                <a:solidFill>
                  <a:srgbClr val="4C4C4C"/>
                </a:solidFill>
              </a:rPr>
              <a:t>THE DAILY NEWS</a:t>
            </a: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663575" y="1893888"/>
            <a:ext cx="162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>
                <a:solidFill>
                  <a:srgbClr val="4C4C4C"/>
                </a:solidFill>
                <a:latin typeface="Arial Black" pitchFamily="34" charset="0"/>
              </a:rPr>
              <a:t>www.dailynews.com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3095625" y="1885950"/>
            <a:ext cx="3509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200" b="1">
                <a:solidFill>
                  <a:srgbClr val="4C4C4C"/>
                </a:solidFill>
                <a:latin typeface="Arial Black" pitchFamily="34" charset="0"/>
              </a:rPr>
              <a:t>THE WORLD’S FAVOURITE NEWSPAPER</a:t>
            </a:r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7567613" y="1903413"/>
            <a:ext cx="96051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 smtClean="0">
                <a:solidFill>
                  <a:srgbClr val="FF0000"/>
                </a:solidFill>
                <a:latin typeface="Arial Black" pitchFamily="34" charset="0"/>
              </a:rPr>
              <a:t>JULY  26th</a:t>
            </a:r>
            <a:endParaRPr lang="en-GB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1465" y="2387915"/>
            <a:ext cx="7994931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 err="1" smtClean="0">
                <a:solidFill>
                  <a:srgbClr val="FF0000"/>
                </a:solidFill>
              </a:rPr>
              <a:t>Title</a:t>
            </a:r>
            <a:r>
              <a:rPr lang="fr-FR" sz="2400" b="1" i="1" dirty="0" smtClean="0">
                <a:solidFill>
                  <a:srgbClr val="FF0000"/>
                </a:solidFill>
              </a:rPr>
              <a:t> ?</a:t>
            </a:r>
            <a:endParaRPr lang="fr-FR" sz="2400" b="1" i="1" dirty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066754" y="3005209"/>
            <a:ext cx="38164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 high-speed </a:t>
            </a:r>
            <a:r>
              <a:rPr lang="en-GB" sz="2000" dirty="0" smtClean="0"/>
              <a:t>train</a:t>
            </a:r>
            <a:r>
              <a:rPr lang="en-GB" sz="2000" dirty="0"/>
              <a:t> </a:t>
            </a:r>
            <a:r>
              <a:rPr lang="en-GB" sz="2000" b="1" dirty="0" smtClean="0">
                <a:solidFill>
                  <a:srgbClr val="00B050"/>
                </a:solidFill>
              </a:rPr>
              <a:t>crashed</a:t>
            </a:r>
            <a:r>
              <a:rPr lang="en-GB" sz="2000" b="1" dirty="0" smtClean="0"/>
              <a:t> </a:t>
            </a:r>
            <a:r>
              <a:rPr lang="en-GB" sz="2000" dirty="0" smtClean="0"/>
              <a:t>               </a:t>
            </a:r>
            <a:r>
              <a:rPr lang="en-GB" sz="2000" dirty="0"/>
              <a:t>and  </a:t>
            </a:r>
            <a:r>
              <a:rPr lang="en-GB" sz="2000" b="1" dirty="0" smtClean="0">
                <a:solidFill>
                  <a:srgbClr val="00B050"/>
                </a:solidFill>
              </a:rPr>
              <a:t>derailed</a:t>
            </a:r>
            <a:r>
              <a:rPr lang="en-GB" sz="2000" i="1" dirty="0" smtClean="0">
                <a:solidFill>
                  <a:srgbClr val="00B050"/>
                </a:solidFill>
              </a:rPr>
              <a:t> </a:t>
            </a:r>
            <a:r>
              <a:rPr lang="en-GB" sz="2000" dirty="0"/>
              <a:t>in Santiago de </a:t>
            </a:r>
            <a:r>
              <a:rPr lang="en-GB" sz="2000" dirty="0" err="1"/>
              <a:t>Compostella</a:t>
            </a:r>
            <a:r>
              <a:rPr lang="en-GB" sz="2000" dirty="0"/>
              <a:t>. It  </a:t>
            </a:r>
            <a:r>
              <a:rPr lang="en-GB" sz="2000" b="1" dirty="0" smtClean="0">
                <a:solidFill>
                  <a:srgbClr val="00B050"/>
                </a:solidFill>
              </a:rPr>
              <a:t>killed</a:t>
            </a:r>
            <a:r>
              <a:rPr lang="en-GB" sz="2000" b="1" dirty="0" smtClean="0"/>
              <a:t> </a:t>
            </a:r>
            <a:r>
              <a:rPr lang="en-GB" sz="2000" dirty="0" smtClean="0"/>
              <a:t> </a:t>
            </a:r>
            <a:r>
              <a:rPr lang="en-GB" sz="2000" dirty="0"/>
              <a:t>79 people.</a:t>
            </a:r>
            <a:endParaRPr lang="fr-FR" sz="2000" dirty="0"/>
          </a:p>
          <a:p>
            <a:r>
              <a:rPr lang="en-GB" sz="2000" dirty="0"/>
              <a:t>The driver </a:t>
            </a:r>
            <a:r>
              <a:rPr lang="en-GB" sz="2000" b="1" dirty="0" smtClean="0">
                <a:solidFill>
                  <a:srgbClr val="00B050"/>
                </a:solidFill>
              </a:rPr>
              <a:t>was</a:t>
            </a:r>
            <a:r>
              <a:rPr lang="en-GB" sz="2000" i="1" dirty="0" smtClean="0">
                <a:solidFill>
                  <a:srgbClr val="00B050"/>
                </a:solidFill>
              </a:rPr>
              <a:t>  </a:t>
            </a:r>
            <a:r>
              <a:rPr lang="en-GB" sz="2000" dirty="0" smtClean="0"/>
              <a:t>arrested</a:t>
            </a:r>
            <a:endParaRPr lang="fr-FR" sz="2000" dirty="0"/>
          </a:p>
          <a:p>
            <a:r>
              <a:rPr lang="en-GB" sz="2000" dirty="0"/>
              <a:t>and accused of “reckless homicide”.</a:t>
            </a:r>
            <a:endParaRPr lang="fr-FR" sz="2000" dirty="0"/>
          </a:p>
        </p:txBody>
      </p:sp>
      <p:pic>
        <p:nvPicPr>
          <p:cNvPr id="1026" name="Picture 2" descr="http://news.bbcimg.co.uk/media/images/68947000/jpg/_68947223_aeri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4" y="3293433"/>
            <a:ext cx="4721506" cy="26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xMTEhUUExQWFhUWGBgaGBgYGB4fHxsbHhwaGBwZHRodHiggHhslGxsaIjEiJSkrMC4uHB8zODMtOCgtLisBCgoKDg0OGhAQGywkHyQsLCwsLCwsLCwsLCwsLCwsLCwsLCwsLCwsLCwsLCwsLCwsLCwsLCwsLCwsLCwsLCssLP/AABEIAKgBKwMBIgACEQEDEQH/xAAcAAACAgMBAQAAAAAAAAAAAAAEBQIDAAEGBwj/xAA/EAABAwIEBAQEBAUDAwQDAAABAhEhAzEABBJBIlFhcQUTMoEGkaGxQsHR8CNSYuHxFHKCM5KiBxXC0kNTsv/EABkBAAMBAQEAAAAAAAAAAAAAAAABAgMEBf/EACERAQEAAgICAgMBAAAAAAAAAAABAhEhMRJRA0ETYXEi/9oADAMBAAIRAxEAPwDi8xXZVNiQHhwxZtEgHZ2j7NgulVD8TFymx3uZH7nvhQFt1EGTsC8cjG2DaCkglQAEgD7kzIaJxyWDRinNskSoABaSBEF55crCWwvXmVAgAkJLs5GwF5Djk5u92xKjUOkIF3EdRAbvgPxQkcJSHE6+QYRJZwQq3R7HBIIYjxJuEqCgwLOW7sCzh+QkDkcbq5rWoBQ1oSoMjiCdLyXCgymEEu7DUCxwrpKdywEsJ0u4iH+s/TDPLZYEBQLpDknSY4VKYq9v8WxXUW1mM2hKyhCSaZJDVGfWp+ILSBAGltUXcS2Gmeyi8uviUghkqCkKcEGxeGL7FiDgJysphDk6Soh4OzqDAzDdbBn7P4R8Jo1KmlZhIfQdyYh9v0+fR8eXCbCSj4r/AAlPTpVNRbziCVJJtKFAOOanJ3J2FUgEdLA3TPIxpN2ZpkAs+Ox+IPgZLpqZdKApAhLBIl51gatV/U/cY5Hxmgmmry0f6hLBZUhSwFFepXErSVJ4k6WAHpAclsXvklFUqSYEciXI7LADh50kA8wcR89Ju7/JXvsr3BbYYry2YIBBPCTCDxAX/dj0GGFHLZdaFeYsoqMfKQoQsiSAvbsHYbQ2C3XZI5XOKD+ladxp4v8AtvA5v2DYtVWpLBIJRLMWb32MwEkFiRFiVCqFUGApQTe9jYOIZ33Bn2wJnV6kLdypg5ssaSCwhjENH6Bm+fyGpJgFwQ6TckMxkB/cdsLaeWUIBMCxuwhyDcRcxiRzCkVF1U1FFKaJJSYsomU7wOlzfdmnOU1hqiWN2sR10H7ht5w9kUU8wQXUBYPDg8nSYYGzNP0PyI8xQCaqKTkO5UokEsWTEjZIqdknYyr4Sso1pSVoNiUmexIf34hhNnsoyVEOCAWF5bYjd7At2wbg0K8M8RqFAWdyfQGbTBGhrgu/Ab8mwdRz4LsWO7cJ9w5ST/ubthJlKy0oaoCoPUDkP+JSbuDADAuFDZQwYplh0OoCySNRFvSXCiWFvV/SQHK0ZwnMHmCDbUGfsfST2AxCtk6avUND+wfuOHCSjmG9JI5/iG97LaDKgfrgqln1NZxbgkC0MBF/5R3xNwivI0ofD9RIPlqBSf5oLHkpMkdmd2thX4/k1IprBNQekJdOoE6g7L2s7NYF2xflvEQ+pJYkuSg6Z5kPpJ7nF3iXiS1eSNQV/GQpm0kgAuCRBg/bC8aNwoKkO5YTdNn+vTF1VJLy7CzNHMzpu2G1WpRXNRIQrqGn/cIJxTV8PSPSXGz/AG1AM3tiejkAUqwQhLqIbdp6z+Yf64pr5jVxKA078z0BZ3Zt+fbE6+VUkkgFPa3zG3fAxUdHEAZ7MGciIeN3wpYd2hUYGdQPTZtmI/8Al+mNGmkltUESZBH5e2r+1SaiWaRHcR2n6G+NBCtgLD0hyfYl8PRbFV6JaBcwWDMOtm7HAdRBBFgSW5MYcHtiYWpJcAA+4+twMTVVKvUxS12v3IIPzOJ+1fSvzIHTYNPL7/tnxtJDS8/X33n742aqOz8i+9mM/V74rS34VA7B4nk9ntD4radRoy0GZDbe/wDnFC66Rz1NtP1J+jYuJIEpJ3CpI6SIxGtS1Mr1c32LyGwvvk/rhWgvIIe9+u93xWqgrcF+4/M4rWhridn6Xj74iQTucXpGx1FBY6SElLh3HyALnn9cEZRgpwAQRZUywB+r/PAHllMqAOsDSHLuAHUzOQ4LB7s/W7LLA/C5YFShb22dxfmzc8c1FhpQpxAI4YLWlnI9ubYHzmXRpg+YuNI0pGp2jV5rpITw2klIE4itXDqS5ku8u+wnkPv1xtNFWgqS50jUtwLJUoCbjhJgXYYJwelOUUlAFR0BBAGhSiVOkpKgoBoJAl+U43Sp69RS7k8KXgP/AG/ZwKUemmgr0kpUzXlTB7kNM/zWwzpKSAlIGkpSy1ByFF2DgkJBeIi8Yq+xBXhIUG1JLGGd0k3ZidtwCL47XwLxOmpqB4VizwVH+ZJ5ttcY5KhmQ7emwjq0P1+uCa9JNRM+zbNvqEu87NBHSsMlWPUMr4ipELdSR+IDiHdIv3E9DfE89kk1kkoLakKTrQrSdKrhK0yASOxaQced+FfE9SidGacpsKzSOlQbj+of57PJV3GqioOZKX4VdY//AKHu7NjXadON8e+E8wazoVrSdIdXqQIDqElQ3dIO9rYSeM+FVcoqkKwpqUTrQgLCknSQHU7cJCni4O0t6HnPiCmagoqGiqTDkQWJJBB2AJdgImxAC8W8DoZkAV11EOxTVRpYt6SpJDAdmLEgqk4cttTY5rxXx6nVSNFKahSKyVpAQANRT5QBgILNr1ezA4X18slci88Kr7SlQmCQD6gHHV7fHfBK2V4ltUpBj5yLS8qF0wAZYbAndVSzQswKXtFxZgLGTLPJxeglmsqtLpadgoDaOFVjfYvNg7Yvp5wwmpI5LEjsq+w+Tvti1GdCklJU73CrhgQ4PNngiXZ4xutRSqHAYSldgLO8qQNtQ1IiMIJZesRFKqumSBwLUQCxtqD6w7X1tYziPiOdX5dQVg6tCgCoAXBAZSWBS5De4a+Aq1FaDplL2StmMfhW+lUHm82GI18ysUylQIfUAlQ4euk3EQ1uYOAHWSKFoS2h+L1BiXJLFUiAR6hY++La+SDulKEkiQUpkPsS6VCPbnjnsmqn5aCVKonSk6/UhjocqBIKRxM4NN1HfDFOdrUkusPTuVo4kWBOoM6W/qTdg5wgF8RoFa1HUy9wYcbElnBOzu/MDANZVRKuNJdpe8vZY2knk7HHRIz1KoOIDoUkX3guNXYuGgDGK8PJSQjjTfQztzOk8QPNTq+uHsEKc2Fer/yvzYLSyhASNyZkWxCrVIXTILAa3JlIhIclIcDVDqFyGBwZW8KKnKGB3TcjsSQSx3ZJswwmqU1oqgSClJtDTtuN/lgJ0FHPqEs/VJcezA8nbSGGL6HiCFSCB1SW+zpJ7kY54Zogyx5yxP4pIPMm98WCs7EkE2dXCqzetI7MlmwWHt0wzKr8JHNXD/5jhPtidXQr/qJ09SP/AJJt745oZko4nKP9zNaB5iTpc/1F+mCUeIKTBEc0Ws5ICRb+pVPnMHEXBXkZ1vCQriQs+3EPmJ++F2a8NrENCgP5f0JE4to+IIVxAgf1JLe2pBIJfm2C6ecIDkhQ5rAHt5iOH74m42HMtk1dRSyVQ2y5j/kH+WKv9XTfS0h5HP3fHTLzSdLLSQOo1g/KfpgVXhdGr6G7oVb/AIm2JsOEFLSu2ziQxLz1ETviRypAcsGEFHKYJDix6YOzfw6oF0KSehdJ/T7DC+tRqIlSVobcgkQ34kuMH8LtUKmg34unLbBXmioFFZBOksFD3g3+2A/9SdTqAUDd2+9/ri3/AFCSbN2kf9p/XDtEC5jMpUZQQTfQWDQAWU+3bGkoHNX/AGj/AO2JV1IEDS97afqXG+6sQ8tWySRzDH6jFSpMFZbhS44ksCWlKVVFAlmB/En/ALtmwNl8uRxBSQGBklw5tZjfZxg8LUkKQpLum5gjSp2l7gu73+QGQhRGpQJBeNg7hgGuwMY5o1vQynl4PXhdMg23B9v2cby7kgEF2Id/S8OR7nu/ynQ1aAE3EPLAqsT7fJ+mNDIK0wDEAA2kMeZB27j3fadRNVAphKU63BsHBs3teGI+bieYtJ0lIA/EEvJDMS7k9tj9TF1H1J/pCU2HENPC9g4f5YgE8L/iNgrYjd5bcbczg67VJtuiXZ3ZMKH9MEhRd5/maCfmRRzAkpJD7PLfv2M9sV06KkuCFJIjYkW5PD7f3wbT8LStJWmrRQAfStfEIDsyWUCSwYdJsJyyk7XInRWmokv25Q1v30xGnmcxl166KgpAKf4TAadKQHSw4YAeGLlxJJE0lJZQcvcMXdvri9OZsC8D+3tY4qZ2J8ZRma8dp1tS1AJqEaQpnYQSCfwv87mQBiXhGcqgsFE0xZGzncdd4vGF1dAW5SwUfrNjgXLVKlL0mxhJtzIB/dvfG2GcqMsbHQZT4xrJqqFDT5aSdWtfrO6UpG8+4k4szXh+RzoJpvla/wDIkA01ncinDQPwNzKTjhs14iaYZALFjOzTz74lkfFiskek8wbh9/n1xvL7ZUx8Y8Er5ZjVSQlXoqJLoVvC2v0ICugxRSz5EKkXHMFmBSdlAG9x9cdF8P8AxqtLpro8+mRpIWXJR7woO/qBMXGL/EfA8lmjryVTyVGdFT0FRnSC5NM9+HkwwWDZLRzkaQykkAlCgCCCNQOk9NLC5N14jWy6CkhDghhoLqTsAB/+RIcuW1Bzc4C8U8KrUVssFKkhLp3swPVMGbFoOD8l4Tma9NWik4SZJ2YuW322Fz3xJltCkqmhCgoohMkgoJbaqCUpVDsWIxlKqaSrKpKADFHCCJhhDElyWctcYYZOusKSggqUdKNJ9TS7VEEK024S4IVJbEqmSDlACqVS5pLTuRbQAC2/8JBJ3UThgMaqDxLRNzUpcCmhaipICkkEwzKJa4xZSWtIenUTUSG9TIKb3dRpcmCVguTG2BcxkdJLBSCHLpdSYZyoDip3/GLB3xQuqtPEoSQSKqCXcgDVqSeL3cfXCB8jxsKITVQVKg6VgpW1wpL8R2k6hyxd/owta1CpSWk6AgLWkr9LqF9UF2um5bCJGb1DSQiokkq0kB4STqIDIqLeBqTv1nEISYSspWwOiq5gzqB9ZOkhglDWwAzzvg43BSdnDv0BDOH7bQMJsz4cpJsW2Oz9xhlT8Tq0+FYNiSDLJG5ZykdFhPvg2nn6S2eHGxZ+gNlD3A6YcocuNaS4JB6fLEKdYQ6QlyHKOG3Rikk8ykyO79VU8OSr0gK3b0q+TAEdgnCvMeFJdnKVclR/YzyJw+CK/NcudK1Ncuhb+ltaS5ASxbUkdLPYisUlwspLsCqATu1VDDkY1/XFeY8PUkkM/wA3HzEYGRUWgw47e7/4waM3p55STKbueHdt+CWaXWj7YIR4ghYfUI3PP/egX/4jvhCmsGgaYYaYF3cp9JN5IOL1EKL8KpCQfSsJb+awHZsToOlpZlQsslI3LLT3KgXHuR2wTS8ThylxMoUCPkfyOORFXSQdZpuosVggARZYlSpD3254I/1q3GtOokO/qUw/qQddpmL7Ynxh7dDW/wBPVulL9RpV7WP1wvr+CpBdCynkCH+Sr+84Gp+IpUCLjeyh7lLEe4OLKdb/APWSOegv/wCJkf8AbibjTlgLM+DVQSWCh/SZ+uBGIgpU4/pP6YfJzqphKu0Edxz9hig5scl/TCsPbKgdgpylQUAxALlAEFixMB2Nx7H5SlpIVCTr4QWIuQCEyICiXYS/PAuQQBxG5AG0EHSf19g3Uyi5KRp9N2FolR6QPtjlrW8g/EFaVF08YgFIYMbQO6eonlgnK1uHU7FwkcwVFgOUMs+zYhUGpZUoDjJ1O15iC0EkewxqqShkg8QZSr+pQTp4b+kJPQk4rhNUVNNQlREgMXLTaSZn92hnQSgaQpLpSSqrTCzxbAOC8Akh3Z9t1aidRSzh1cXICIJDPaN/liwKWokpJEkCHIlmcFiGa/M3nFWb4EdBn1IWl8vlFUwACajqkdjwqgKefrhRXJSgFKUuzTDH+a4dTM3bfDPwvxKukBYsCzKAhMcXyDNsB3dXnM8KxXVT5aUoOnSiHcku2of4+uOGNx4+ve9quXtUmmNAYFhHMWiQS0Cx+k4scMzknptb8vf5TQhShIQVaQCwspyLpYm78sbCHBINmd7h9jNgXLQRNsbf0SrvLAZoLyH+3698bUUqLKAIeHxV5zw4KhDF7wWYMYH64sUskABiXcgS4cjUCOX+WxOtXYvBR4hSQCrXqKbQkOz2d5YbttvbCrMUynSqklISA7pJKurqN2PIADcDHVIQmoNKhIvaD354XV8ipDqp73AEHZiIfk+OnHOMbCylmBVTpVwrBd0hnHMgG78rgz1YeH5xdFQZWpRTcAFwWLFJuWd3d2BtOFFahqVwwt/Qd/8AaefS55YLzGcK0h6Y1uX0iYCQ+kbzjSVJzn/iepmAMupNPy0kaAU8QJID6ySoXMBtsex5ClQRSppQ8IASH4gEgAs0kCNoJ6gY8H8Ey6l5mmFOlOpJBLiRM8rOcej/AA3Uq1Kq61RxTH8OiQWBDkrVvukXNwQWjDBr8R/CtKqTXQfLrJD6g+lbEK4kiQotJDPL7NxeezvlUUUa1JNRKX06yNSSARqGoEKInqeZsPUcu6pO9xI9iOfPsOmEHxxk/wCBqTSNTQoFg4KRuoEEFvY398GvQed5DOnQy9KiwZBLp58STqSk+ni0v3hp5gUytQSry1kqN4X+EKUTr8wMIShAjcYor+G1ClVfLrNSmCSUKISqmLy5CSB/MGtiVKg6UpAmopI0a9SFG4RA1aph3+XFhAPmfD2MoIUW0lCZVuSaE1Akc93tihKl6XiogEO0hxI1Da5DGZPPBaqq0FVMlQI1FdJZIcs6U8LG53URILCXxS6a1B/4S2gvIBnTTRT0oJJNlly8gXwAPRzkaQqOJ6a5BLuA0ADvq7bYtqLQ5KwpB4StaGYkgMnUWopG0pdxu2N5jIlStOjzDLBDGoEi6lhI8sbRqBDyIwLUSlkmgVFSQdYUoGf5gnSkpAvOoWZWADBUqIS4UFoAJJHpHIDWwWpv5D2wbR8ZCuFY29KnN5diywOvFhBl6wCn4kr1FRKSXLh7KdI5uzyZtgjztQaolKwXUtSPUdPFxLWCUwNXCT2fAD80qaxwr0jkTqT7EDh+QPWMA53ws3UCxspJcHsf0JwupKKiVUagJJfS5CaaW/FVUQp7QXHU2BGX8VXTGpWoJcp1hwlRGwUwSbWKR1wwDreGH8JfsZ6xcfLANSiRz/f5Y6pOepVANSR0Ulge4T6T/wASMRq5PV6SlfRXq++onoCrAHLIrqTY/u3fEkVk2bTBHCWBd5Isef0wyzPhrFi6Wu4fuIDg9wMAZjw5SQ4Dp/mBBD+xb5YAwVNTPoWySxI06bwliXPIxJnEVrAZypI0x5gfUXO8MH/qLdcBrpEP++cc8ZRzCksQSP2x+5wA0/1FRwCNUEtC2A7h0wHiwbGJ8YSNwP8AmofQyMLEVEsA2kb6CBqc2Nx2cQ+L6ebqAMhY07cP6Q+AOly4b0sTqVwvDMNIi49QLchbF+XqAulpBZxEC4bcP7274DpUTTVrUHAKikFTl/UAG3Fp688FZFaVkFL6js5N3ed4n+2POzbZb2LyyAVuzhLlQO6QGCH6qLe5IscCZiottSiASS62BBJn0mXvs22CapS5ppslwTDqUIjoHIE7k74xzo/3NqBHIPG5d7/fCmXOh5Bl6AApBGpSUkizGFwoAMHDOFTA3kXKoBklg5HICzlnsCR9e+GGcoBRKSGCYgyCILju9gNsA0smoEsokHVwqEJ1AAl+W+1ze+NprQ3oUklwQ4QGQoKAYkEaiwhtKj7JnlgTP1QpmAS1gG4bSTzMkj6NGCa2sJVJ0hCVJYsNR4S/PhLMd0iHwp1EjhcEgMAXJN3t6Z3waIbk1gAlMmw3Avfu6u8PbBuTWFOpJS5EJUL7DZiGHR2HOU1KqsNrEgnk4I/YP+MEsQygEkWZ45zqLm42xHImVhirnpBZmgBxtP6M3zxEsJkd4ftAI5bO+IJrkpCS4ebEsb9WPXli9SC6Q0gByQGLgTMOQ4O2G1l4aStKhICV6W3lvn/b7j0aJpqWaiHks7ennD3H543VBsbCSXYuP06D9cW5aq40rln0kQXIIboTHfecPrlGWPoFnPDUVk6kJG7SA7Mf2+Euby9UMCnZ+e8OTcM20WGOroVCgDh4bj6uNOxZ/Yxi+qkKFn+rEdHxvjkzscZkM5VpCoqClSdJBly7j/aQxkNsMej/AAr8VUV0kUfwgMAu4S865kXdQM+rcpRxtWmFKLcAS4BS7ubmTBsI2jC6oupRIMkJKSFF3Zmvsb/fpi9pj3+mlwFILhnYnYDnY9+9mD5Tr6gLj7+37/v5t8I/FrqCVK0qBZJA4alpI2XAs14uU49CpV0VQ6SEqs+x6KF0nuGwbsVraBySEg6UpSCSoKQGk/zdetu1hyni3wwokro00pWZV5anBBvwad+aYF8dNUzy6SyFpABNrMGDlRMSbNs0GSC0qQv0K0qf0mJ3bvyxW5U+OniHiKEpWR5aUqJswDlnkgkkk9eXYirzRSSguxulUKaG6KA5tLbWHsPxF4NTzPDWSdYlFVMKSeitz0PtM44bxD4WzK/M16KgSTxoBCiL6ggB9Ql/e+AiChmARpSpklTqQsnywLsKaRqASf5SY2OLqtdKwk1gEmQlSyRTQxcmmmkkAFyJUwfYmcBUvDlEtqTpP4i8dSAD8++LK/nZdY8xOndJBBCk21IUIUG5H9MAX5jLKSCojWgAf9Zk1KhsdITqIB/mXqA/meweayXEEgqQuOCoNKuYgkgkwwBKrRylk8zoI8tRps8iTLyAVjSXYOgpLc8EDNIYIqJCAsErNMBalz6So/8ATch7NudUYAXVKhdqiS6QUgl3Q5J4WIYiY5nBFLNK1JUFBZCb1QSUkEtoASRyZwZ5XBK8uSkFOkpVpFLLuap2ELd0p3giXZLYBrZVKVFCv4SxeQoC7jWnhfm4DGHvgCaAgt66JUSStep1kQQlPpUyjaS7SnFq6lSmHModkg+siS/ll2BaSFAcrYCIWguQDdnAI7yCDHcYjl62jToJQoG6pAFoGxF3Bfs2AHtHxcvoVcRoWkunoEkCokAafTd+k2010akgqQeaZHu3GkdCFWwjXVBSsLQNJPFVICiQVQofiS5GznmcWBAJ106rU0i61OoqA208QJMAOQNzgBnW8OKnUNNQc0FiB1AgC/qSnCnMZFOxZR/m4fkXYj39sW0vEaiAhdQFKSTpUrdoJC0seUmHwypeLpWwUkKfcglz/vTc9w3yww5zMZFaG1D9f8YD0dSP31UMdsqhT0k06iqdwygFIfd4KX9sUq8Kq7JSRsU2PbC2B2XyutCAQXLpKjY6dXz9JgczgatmChQQlISDBUbqDRtCYH7sR4cGGlyVB0vYO5m73eRzwJ4gl1D+ZN1MTpZiZCSxbmO1nx505um/dX06QZS5fUySP6n4lQS7bCcFHOFSgFSwOwAL9OjpPSGOIJyggIOoqe1p0lLgyGDkv2xRliqoC3qAL6SCASACphIIba7YP2VE1qyTpKUkqVqCkGQCn8Ynd2Y3e7RgRIXUgJYmXSbM+wgC0jZQxmXCQELqeaQSXNM8RfUEBiCnSdKA5lngThp4oElal0gUgnSGF1WJYEaeEiNm9sPz1dH2CylALNOi8VClOoBynSdRh+iflifj/gVOiocVOq41cI4gD6SSxaYd+rDAycsoEDUHBV+JzsxZ7Br7fPGs3mgHSonbSris14k8/ni/9eU1ePRyQoFPSNIKXduMOeTEuN42297hljAB0l2tuRqbS5PMBuRjlbUTUdbC0vG5ABcT8/liSQR6LltvkRJ63ONdjSWSzH4VGWJvEbpIP0uY7YYqqak6QeLk9jy685vhdXpDSQoBiTIMgtcQ7u2w3dnmeWjTqVxczDSwJa1hz3viLFz0MpKUpALamBJaHEuGA9Tvdh3fEUkLD/MWNn+/Tm7scWakEE+k3GkwXPvD/L2jYKQytnmdI5sWYgv7d8KhGlmBKVOOt2Np2vuDv3xdWpQGLvYj33uRgCtXC1lDMoWSo3jaGnv3gYvy9YpDEFIsRy7MefLmcVL6TYoWt2SvhUPbV16mP2+K6tBJgv8AL3t+7YMq00rDBtgPfkWjebYCRQqU1EOFoTcKnaNKgRv1+dsaTKVllNE2Y8PVTJ0pJSZh9unZ+/KBjp/hv4pVTUE1CQwAFVRg/hap0j17Rq54FVUNUAKCUj0jhAMG5YcSpfUTLC+FHifhTAtpnfeexv8AfFp5ezZfPJqDQsWEWjd0KMNYsYs2Al0ghTAlVJCwGQCJKQEoJJADEKWpy0l7l/L/AAD4nXl2pVXNNIOlQJ1Is2nmBJb5cj6p4d4kiqAQoKCgNKmhQ/22PtIOF0uVeoqWlJQqFpJHC6W2JBOzi0xgamVEM2lYLAiASIZJs77dQLuAypEgukt8jAuziRMm4YPgpVILQUgwRIUHe7O/3xWO/pFjkvE/C6WYPE1Ks8rAhX+9Oyuvzwl8V8DrZdOlQFaiXKkkHSf6gAXBb8SWPN8dd474UtaFAFTbrTK0ieAuHKCHYyRLPDcx4J45mcpUTl8xTVmaCvQtI1kCJOxQHElmfviuKnpxuY8J/FlypQkmmfWAzuNI4xeUzzEElbRzykF0mLhnHcgj9s+PW/Hfh2nU/i5ZKuY0kAA8gSdX0O8nHFeJeGpqFQqgUq7RVDNUA2qJZif6wx56sLeuzIslWTwhKjSuFFAlQh3D6VHYYvpZoinpUyEEstSACpQ9XEknVp6DhfC7xDJLoqAqJY3BDsWexInbqIxBFcgb9e/uW/zywyNEUqZBXTUKVIQEgioaiuqSWKjuWAAtgLMZZkpVVR5euxEuNzofUB/VIOwxJNbWVLUCKirLKi7gjqAY2U98EU8ysVEq0mtUWzHSolK7DgsssQQ0CINsALlUVJGpCtSNyC4tudierY2qsNWqogu2nUFEWGkW5RGCyEq1LSVrzCzKk6gUSSolMKUoszME98ZmaCkKTTWlNVaoUKYlJf0n8KlcwG74ApTmyClf/VUIlIdLNpN2VvDC2+NVNAKwdX+oUqXOnSbuwhZL2sMQXlQpTUzIJ4LLSQfTpJcns7S+KPNKdSTIIKTZ9nD9xgA4IqU1oQg+YssD5cEKP4Hsq4chh1xh8X0kpUlOoEgvTDuLuwIf3wDRzOlP8NSgouCCY0kWEOO+r5YlWASW0a7cSFcJh41JBi08sAdr5SiXpl+itixEt16c8SzVAcQqOYCgzCPSxeWI5v8AYYpFcpVpFibG21rGIEfPBJGoEvpKSwHOHazyH/b48yXVdE4iPmqpJCU/iSkG4HEyXgc29owtztXRoQiBqS5IDkEsH+bsOmGGogQxa3ZwdMjZm9hhbWSkLUCCY4Q4iTI7Mn5HFQ7jyNyfio0gLPpGrVIZR4dWl7E6bbk4IFZIUlFRLgl0kGGOowrlxAh7xZ8J86jy1tEs4ndS+r8gY5XwxywGvVxaUlZUCWbhDDYM4AH+cLxnYHZXwlKiqpqFIpcAkhWgF+JTEBiSQCZ54S5vIEVSlC9ZTTAJfcvDgszBPMTgmuoAkuRqDanuxcTygREthWRrkEJU6iALq5EknigD5FsaYy97L+CXrI/AkpuT9Jc+7AMX9sSXVoEpGpKjpfgVHC0sP3J2vOkhKdI4SmApJd2fhJJLBjy/M41mZSVFnYNDO+4cO278h74qWKl30qRmDCmGmyoTAbkA+x5jpvjVf8JSpiLBXCCHI5zI3BECYYWE0306hxJDp1PLAMCZcNKZ3ZsYqpICtgyVAMwuIeRs+K3yS7KmCS8O978iGEiJbF9QaSosLh368+h/tu2F9aoQBqUzi93izEbP/e+DaOdUkBJIUlo1ByN+cAhwQb/MYXKmEoWUpdIYulzPzPTlDgtYYINIEy3e777fl/mFaqhR4UsIcFMc9+o+3bA6agbSrhBG5F+YP2/LAF1Wmzv1GpzyIDP+YttgqpUcPpeS/EAwbuxDmRux54B85gkGbAc92N+cWa0Yn5wDEOTdjMFwpyTPPdwPbC5TZFtfLlIJDNMRJm7T8iBIkuxWru7l7S4kmzu1g8M55nDldQKQy7BNwTb5HpzH5CZmgAIGqWChdnLpDKBLkkF39jjXHLjlnlHPZ/KJUHBSSXh3PN+2M8C8YrZVQjVRdlpdrk8QOxnsWALsGYV0yyQeQJDPtaw++F9anLsN7t+wWN8aRD1DwL4gpVkOFFSXbUbgsHCwzpUJYvZ7i/S0Vy4Lp5v9/p9LO2PnrJ5ypl6mumoPAKTZQuxER12MjHqHwp8UJqI/l5oJdSZY+0HpvsRhdHOXoDPIuxY/kenMY534hyWpwhKCKgNyQw34W4VOOYFpOkOccxGunsJT+XTG/DvFk1Uq1IUkamkA2seFyJcvitylZouymXJS+XWhNZKR5lMEKSW3KATHUFphsUrpJzJNKrT8quRbUkJqf7S4Jtb64Z0KaFUyZCqqtQUQdQjSgvfUUyeq1c8CeLhaKqFaiioASlm2cEJf1JIXILGTZkkVPSSar8IkJUlS/NQoxTUmR116vUOYAbnjifiH4XVQBWjUummVBXqpjn/Unmdn7nHrR8cStBKkkVUglSRZYEakkw/MXBe4YlPmfMqgKToQbBwV+xkAg2tvvitQtvGgsi1h+RZpecSp1TP5u3eGba+Gnjvgho1CUpZCiWDjhP8AJzIBLA7jCfzG2mBv0cf5wjEEhpASSQyhcMQXCrpPXqcX5XM1EECm6isaSohKVAmCEq1MxT+Isq8hsLlKJP25t997nlbEk1dPW36e2EB+qkpHlIQFVVFlFYGoMWCUARzdQJiI23mqZQUoCxXXZYMgKeEIqPrUQ7MXS7xyEFUFJBA4gASQD8iQ4kM4Iti6hmFUmUhRKw8EA6QzOlT6graRY4ApzdJOooU1NaTKVNfkKiTpVtfSA+840jI1gIStuYKmPUMlm7YLoVkUn1o/iqSNPmMUpChK3spTRLb3xVQ8BUoagiC7T164A6apXToQQBrBYt0cAs/Qfs42aZZISoFIYhSSOICFNyZwWxBNQa+ICHduTD8I5M4b82xINBSmQALu5/Mz98ebJp0t5SqG03IJCe2wPNsYcskJUpRDs4C4s8OJM2EC46YystSkFn16iQQZMW6GW2tis1i2oqISoAKFgD+JP1JAwzm7VWepvV1hywIUFDseXIuR8sHeD0ANRjStwxdvwqBY7aofp1xrL0vNgQCVA9FMDc9PtZjEaDBIRskl37kj9X6/J+R2TWlNWqPLICQSC7NPIC9mYNhTUdCuB1FJ0juAwItFrhoOGXh3lqqL81wC9izGwMi7lntM8sTrKB0LBKNQYOeISRqPJrdgffSXXCdAcpm3VqqBLkav7dDu/TBqlrUFHUwSp2hlEgskF+E7ljzPcdeSDyCCBI9gHiCCI9+mD6aEngduJyfxOx5bsQXtJw+ujxx4LqZUW3TPpAcAlwlw8gmN4Y4NppIEHUFElrfYsCCBz3wJneE8CSl2Dm3W0cpImXxnmgKCVA7fmZTtg3tU44X1zJEkuwTsCTf3LPpZ/vUYN+Is7i7z7sW+Y6YvTSk6VORADiRO42PX/F6MqCYUUw7HiAJDbSww967JWK6gUhSRAZ53sSeo7/kJLDuTYSHu7kbQcV0MuNJADM5TJD3LPDQQCOnziisSllMQCA9iN5F+ftibql1ygokgEXSQWMkh2IchvfpgygoSwLlR1P8ARgfeBvhYpwoEMlRuLJIkOWDPHYthz/7cYUghUuxcFJ3YuRB5tFsFy8eKcx3zGk1yACl9odoYW5qfaO24tDGQxBu+2z9D8owNoU5LXG7Mbj3G7bNG+JoqFBF5Z2Z5iWMzE7Yf8Kh6uWgu5mCf054Cq5Ughv23LrOGyVvsCHS4Lza/tzDYprFJPCRLEJKpEzysW6/R7xyZ3Eg8QKgnSmpUAb8JU3Zoi/7krPDl1BWRpqBKlFgta9IB/qUosB3jHVVKCWYpvYh4tcP+T9MJKlHQXBl3cgXFixaJL40mW2dmnd/DXjKlIIVoQoOG8xBYiCUlKnA6G0ybnpfMdLAp0EfxCVAAoup5gn0/8n2x4pQRoUCG4SXY8THdKiJPKfzx0Pg/xFVprCVKEFgY01EwxLSFNII5t2evuH5b7eyZTSpRqaSDKA7Wu45OfnpxX8S06iqL0inWh1MoO6dJ1C4Y2L/0jCbwbxPXSKkEAHSSgNABKYAYD1J2jDkZ7UglPqG1+8dsaTLabHlXguXzFHPhdYrqIWpQWWURGsAph9IJgCJ6Y9ArVagX5TpRS0BSFWKuYA0y17pgjBmY8OWUKVR9SIWh2Cx+BQeArSweASkgswKUtYKr5ZaSVJrZRTkMyjTIOnhZ/SFAMJ8tLODhyIoPxqggoZSSQA9+JwGKtQ/GUh/+J545bM+ApqAqpELixhY/t1gY6Ov4wg0zoTUXUiNBDzc6gGSQ79zjns9lFUqigkkAMUtdjIL9mwZaGO9OczHhRSSJcXBgi+3Vm9/fC009P6fnju1+KCqNNcFbBgoMFiIneOf1YYAzXg3mB6fGHMfjHdO9nj++EpypAZ4GzY2+lpbr88EV8stDjnBjlZw1/wB88A1DywBbSrzIBnf6AizPjKrFRIOkEk6UlgOgGwxQsET+fLq9+nbEQB+3wg61dRLpUCzh/cu8tZtu/TEstXbUGdnn5taSzAviWcpMRfS5Dke4n7d+mKUJKwSFi5a4/pud7/s48/6dX9Gpruwawm7GbT/bEgkKJQ3qYw7HSH5byOeB6QYTYjkfvA95xlP1OUs9y8AMJixb9zhCz0KySJWlTsoJLydxZ2JZQfm464OrUE+YrTe0vzD787flijMr0pOqGJZRlILhTt/yHYxyxKuCNCnDqH1AcnmACr2GFvlNu2/EMsgjSWISA5AP82riIuQ5Ih5EthWpCxU4gFIADmdhPQKOwflhlnFL8piHclWqxvCdTwprbY0qmAdCzpPDADly7MHa1h1kTi5dK0ASXUriKNkgpcKJDiztAb/l0ndJJUsGwd43YaiCTsQOe55YkjLpUoAOwKmidUMC1pI5SDbG6S1JUWDsku5BZg0fqb+7mt+lxCnVAqHXZLlPUO4f3bG6iEK3Jl3JgkmYAned8Z4ipEQHZizAi52Nu73typyq0pAIsefyYkb8sL9iWVsZYlQUlbsNITYW0gOmA/NpfnOJjNKSoMUhYHzmRbijcX74wKk6QLxMg8+vLqzTiIqubNdmu/N97fblg77Lcl4W6ipRWAoOY4e9wDcAfmMbzKypKSUelwWjdU2vB52M8rqatKFEkBhq7cSUMWl3V98Ug6gVOCWEGC6dnEg3L8+2A0fJ4XSQofysxLw0nmOmDcrnFJ0pFyGCYe0EtPszXxWvL6kM4Z4BZ5mCS5j874Hqp0k7RpMGwi92IG7Fn5l3dZFLro3r5sLQSwdLuwe/MOAxH3uxbC3M0iNC1JKQGG4aTCXYkSeEt9XxuhU0JOg8wGcvMgl7fnyZ8E081rLFm1Rs/uLEbGcTjLj0d1ew2XrFL/1Tq5Xm8npI++DEOQSLie7WLyDz35dcDVcoCDoJ/qSpUpcD8QuH3PMdCYayC2pSSOZgDf8AsQ4Pvi+L0jWm/LUVFS1Ox3SzB23uLzG8YozZUXDhvSRJG1gG09Qlhg6ktKgEg6SOYv8AmRBDmz9DiFSi9wyjDhNwJZt5BA34iHmXMk3FyOb8NDqUCTBgMJPLpbAWYpnhBkWvu++4LMPYY67NIAE7Qe+xY8+X3wkzuUcFh8gA+82JP2xtjltllj6N/gvxGo1WmhXH5aih7g2CX3/ieTHJ8dj4P46FksQVJZwHIUDZaG6H0ybgO+nHmvhGYNGrTUk6VJUVTZlJ0n5jUIERexYeHeLITWqJZqSlkp1N/D1K1JBY+kOJc6SL8rKV7D4X47T1IW/CpICjsUGdQP8ASSFP/KVs+OoGT1agOVv0x5TSrEGXJUSTzd5NmKjqnm73LnufgHxn/UJ8rWykAhESpAi5LEi1pDGZxWOVLKE3xN4Ko1EKlOl5mxghSWkC/ttgD4j8N8x1U2PlUUkz69JZhvqCOKHhPUY9Xp5cKS6lFYcj1RyI0pZJbqDjk8x4lWo1TTUlIShQgBICx2SwYiziD8i7dpjx9YB98D8aS7lxYiCPcY6X4v8ABU5etwf9CqCukeQ3R3QSzcinrhAkEXkYynCxn/uKKoauh1bVE+odxAOFfiHw+FcVPjTzSwUO43jlPTFxQC56x7f3+2KvOKJBIO/6dR3+WLmRaIczkFA7H2l+18LD3Hu2O4OcQtvMTJHqF+X5f2xZTydFrUldVBLnu4fDJBOlzwuGgdjBb5YWkkcSTpBEu97EQf0wdlayXQjkoJlhJIAckhri/LDLxD4WraalQCnoppQolCwoKCtTFJT6lHSocjHOeDGXbqt5J6JDaLQXLy1nbleMXJdSCBBIbZ4Fz/nfB6vhHNhadSqadaigPUAZfGkCZBUUq082ON5bwGrxFHlkNUVpFUalaFLQooTdYHlqlpADXGHcaPJNee8xDFKYTYpAcqBSWVtLltr7YpzNcEiGEQNpUwP/ABIf2w7r+B1U01ghJFMBSylYUPWqmwIupNQKBAsUl8BeJ+HqocCykFSQoaWUAkkp9QgSgiDsLhsZya+kblpTn6xJIZgLSwe7Dk4sNm74pKqiE+akpACuEaYuxidh6p/TecpamclLy+xPItFwZG5OL/DMxKklFuKDy5gv0PyxpOlyexyOMqJXpU3EkD0mduR36m+BKtEpNRRdQjUyZYbs4h0iHu+C8uFFgEw6lLJvJ0y28nmGF5xmbWBpL7h/vaCQCbdfbE750qUFm6akhIWGh0vLubNtDcvpMErQQEKbmlxuQxBLMARzIYtzOCPFahUUMXDqjVAgbdvyxgppFMh3DhyggMGDtDkP73w5U6VUqBSWPqjUro36j5d2E69MKISkCVCbWCpJvF3xYnjB0yzsHYhmb1H9xihCzqESkv2HR7t+WFztWtC80QnUJMpdzYAgt2OB0UwQAhwLAgvO42MkWwPnakJQHDkGJEqF+xe3XFn+mHCncEGILlzH2wTghKcoDKXdy5BZr/T+2K00lAzxS31EiPf54zJoKVE8SgS51E/cyG+rRgirmHZSQARDkDqP2O2DpUB/6dYdudiDZj85hsRpyFBwOtnLsP8AGCqlQDoeJ1cxEdQGdm3OBq4SCFQ02ExzAi5I/wAS9m3QRpYqdwCHfmdwfmxOJ5lCTUdiLlJFiYID7XT89oOIBLtyMjiBIH5g4hTIcsSCII7tB5Wg4e9lpHM03uA4FjYi1n+toGLaGZVcSAXIEnhMuO2o7u+5xulW1J0LYzwwHBENF4Ig7c8SUkJIUoEsfm5DExZi3W+81vfCLBtQhQKTLgXukMxY3bsXfe7L8zkAtMgBXN2N+W/vyxamndQJB0ht5fSx5gwXDzizJ5zU4N93DE4JuFZtz3iHh6kFUAkBgTtDOCDyfmMKqqlgFRS5f1B3HVvl7d8dpWCVE8QSZNu4sL4Gq+HCFpgpkAg6bho/KQY5tjXH5GeWAP4bz9YBWXYlaArylPCCHhZ3SHcNxD0yFMOt+GcoadSnoqqTUpAMomCpuJ32M3tjz2qlaFpIBChIlvwp4WNhBjeMdN4F8UIWRTrtTqhglYs/J9p/D8iDjaVnXW5ZdWhVVWy6jTTUWqodJJQpSjqIUHZQJdn2s23oeTTl/EKaaqktUQNK0hRCkE/hfcbgtbkXxwGR8RUksQCWkEOlaYgjlaP7Y6zwbJIUrzslUFNYhdFblJH8pPq0kuypbpIxVSM+Jfh+hUyv+ndNN5pKUfTUYkK6vL8wTu2PEM4hdJaqVVJRUSdJBs9oOPoleRoyVJTqVJc7vqN+v72x5t/6m/6SqV6VJVXo6fNSn1BCmAJ3jhs7ag8KfE2bVt5yrFKl88aqU1plPGnluP3+2xWmulVvcHEG1UBaDu+KGPP74tW4nb64HNXtipaQuhXDgr06kkEgylQBcAtJS3Lm0Y6Sl8Z1itS0JoJNQgkFJsxSQAakOjhaQAAABjMZjDw/bby3elY+JqxFMaqZ8tyCBxOU1EAqUFMSkVFFNmLEuwxBPjtSmhSEppEeWlGt1aglIJSEkKvqdZdwVM9hjMZheN9jy/Q2v8RqqJWtXlpUunUQyEsGNUVdQDmVVNSnJ/EYs0c14wK6Uk+WnSGSlDJCQ5WQz2dZi3JhbMZhfi/aZeQNdaGbhcS5IA+m/wC+y5ObQ5S4AfnBIdgd25fKIxvGYWPxRUy1ReVKVadStI4iWIEswd9n+zYmKqCAFaS5I5QopBdujfL5ZjMP8U2fmY5HLUiQrzQpJAlQ4nIBdhts+BstmKYKkJKQOKQdN7l39+74zGYz/F+xj8llV5xKCCNXCq7EEwGCmudrHYYBFZtQUUEsBBIlwLElnBaxxmMxpPj4PLMbmUjzBVCxwhJYAEgllOz8TSWDSZjFZqoOqSQLAqDybsbc7e5N8xmD8c0mZ1A1EswVJZySNvawn9nEqFQAg6gRfYiAWvu4AtjMZhX4zvycK0VgwLubXAJ3ZuR7X5YiuoA5LSewcNYBmO3Lk+MxmCfHr7EzS8xCgdJGpJBc7iX3a8Qd554gqoBDpcEWIcveLHnIxmMw/wAfKp8nDS1JjjYqAJcjYhrfmzOORxtGbZJClAgKtqdosDezbNtMYzGYrwT5tL0jhJEbPM9Xh+Z3xakoAlu7vGx79+YbpmMweBXPlNa+IFKge5blz/LliGZqJABUQd4IBE8v5o32tbGYzD8CuXKmsumsMSCGF7i3WDbbbHP+I+HPIIUBZiHa5f8AtjMZisZosrtf4Z8U1aDJVx04DEyI2L/Q/THZeE/F6AQtFTQpIcSxHt+W+MxmNdsnovgv/qFSUkeaQ5nUhQc90k/n7Y5H/wBVfEctXXl6tJafOBUlRsVU9KoLHZRh/wCZWNYzD+g4mnWAYEgT7c5xDNUqSpcJVsQW+mMxmJ0Nl9esUQog8jz/AC/PpinzkmzY1jMGg//Z"/>
          <p:cNvSpPr>
            <a:spLocks noChangeAspect="1" noChangeArrowheads="1"/>
          </p:cNvSpPr>
          <p:nvPr/>
        </p:nvSpPr>
        <p:spPr bwMode="auto">
          <a:xfrm>
            <a:off x="63500" y="-762000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0" name="Picture 6" descr="http://static.euronews.com/articles/233968/606x341_233968_spain-train-crash-driver-does-no.jpg?137527746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87" y="5015593"/>
            <a:ext cx="3397943" cy="191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063392" y="3005401"/>
            <a:ext cx="8751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smtClean="0">
                <a:solidFill>
                  <a:srgbClr val="FF0000"/>
                </a:solidFill>
              </a:rPr>
              <a:t>crash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52120" y="3389831"/>
            <a:ext cx="880859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derail</a:t>
            </a:r>
            <a:r>
              <a:rPr lang="fr-FR" i="1" dirty="0" smtClean="0">
                <a:solidFill>
                  <a:srgbClr val="FF0000"/>
                </a:solidFill>
              </a:rPr>
              <a:t> 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80000" y="3686673"/>
            <a:ext cx="7209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kill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28184" y="3962816"/>
            <a:ext cx="472485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be</a:t>
            </a: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6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91931" y="430639"/>
            <a:ext cx="77601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800" dirty="0" err="1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What</a:t>
            </a:r>
            <a:r>
              <a:rPr lang="fr-FR" sz="4800" dirty="0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 </a:t>
            </a:r>
            <a:r>
              <a:rPr lang="fr-FR" sz="4800" dirty="0" err="1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happened</a:t>
            </a:r>
            <a:r>
              <a:rPr lang="fr-FR" sz="4800" dirty="0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 in </a:t>
            </a:r>
            <a:r>
              <a:rPr lang="fr-FR" sz="4800" dirty="0" smtClean="0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August </a:t>
            </a:r>
            <a:r>
              <a:rPr lang="fr-FR" sz="4800" dirty="0">
                <a:solidFill>
                  <a:srgbClr val="000000"/>
                </a:solidFill>
                <a:latin typeface="Arial" charset="0"/>
                <a:ea typeface="MS Gothic" pitchFamily="49" charset="-128"/>
                <a:cs typeface="Tahoma" pitchFamily="34" charset="0"/>
              </a:rPr>
              <a:t>?</a:t>
            </a:r>
            <a:endParaRPr lang="fr-FR" sz="4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0768"/>
            <a:ext cx="2592288" cy="1726798"/>
          </a:xfrm>
          <a:prstGeom prst="rect">
            <a:avLst/>
          </a:prstGeom>
        </p:spPr>
      </p:pic>
      <p:pic>
        <p:nvPicPr>
          <p:cNvPr id="6" name="Espace réservé du contenu 6"/>
          <p:cNvPicPr>
            <a:picLocks noChangeAspect="1"/>
          </p:cNvPicPr>
          <p:nvPr/>
        </p:nvPicPr>
        <p:blipFill>
          <a:blip r:embed="rId3"/>
          <a:srcRect t="9239" b="9239"/>
          <a:stretch>
            <a:fillRect/>
          </a:stretch>
        </p:blipFill>
        <p:spPr>
          <a:xfrm>
            <a:off x="1043608" y="3190690"/>
            <a:ext cx="3273320" cy="1800200"/>
          </a:xfrm>
          <a:prstGeom prst="rect">
            <a:avLst/>
          </a:prstGeom>
        </p:spPr>
      </p:pic>
      <p:pic>
        <p:nvPicPr>
          <p:cNvPr id="7" name="Espace réservé du contenu 3" descr="Usain Bolt.tiff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34" r="-7134"/>
          <a:stretch>
            <a:fillRect/>
          </a:stretch>
        </p:blipFill>
        <p:spPr>
          <a:xfrm>
            <a:off x="2979245" y="1340768"/>
            <a:ext cx="2971061" cy="1633969"/>
          </a:xfrm>
        </p:spPr>
      </p:pic>
      <p:pic>
        <p:nvPicPr>
          <p:cNvPr id="8" name="Espace réservé du contenu 3" descr="Jobs poster.tif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065" r="-33065"/>
          <a:stretch>
            <a:fillRect/>
          </a:stretch>
        </p:blipFill>
        <p:spPr>
          <a:xfrm>
            <a:off x="2195736" y="5115528"/>
            <a:ext cx="3168352" cy="1742472"/>
          </a:xfrm>
          <a:prstGeom prst="rect">
            <a:avLst/>
          </a:prstGeom>
        </p:spPr>
      </p:pic>
      <p:pic>
        <p:nvPicPr>
          <p:cNvPr id="9" name="Picture 2" descr="http://l.yimg.com/bt/api/res/1.2/5gxkklifdG8uMb8pgk1l6w--/YXBwaWQ9eW5ld3M7Zmk9ZmlsbDtoPTQyMTtweG9mZj01MDtweW9mZj0wO3E9ODU7dz03NDk-/http:/media.zenfs.com/en_us/News/ap_webfeeds/42c824b488c4a91b3a0f6a706700b8ed.jpg"/>
          <p:cNvPicPr>
            <a:picLocks noChangeAspect="1" noChangeArrowheads="1"/>
          </p:cNvPicPr>
          <p:nvPr/>
        </p:nvPicPr>
        <p:blipFill>
          <a:blip r:embed="rId6" cstate="print"/>
          <a:srcRect l="3208" r="11794"/>
          <a:stretch>
            <a:fillRect/>
          </a:stretch>
        </p:blipFill>
        <p:spPr bwMode="auto">
          <a:xfrm>
            <a:off x="6300192" y="1700808"/>
            <a:ext cx="2469410" cy="1633003"/>
          </a:xfrm>
          <a:prstGeom prst="rect">
            <a:avLst/>
          </a:prstGeom>
          <a:noFill/>
        </p:spPr>
      </p:pic>
      <p:pic>
        <p:nvPicPr>
          <p:cNvPr id="7170" name="Picture 2" descr="L'olinguito est un proche cousin du raton laveur, vivant dans la forêt de nuage de l'Équateur et de Colombie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45024"/>
            <a:ext cx="3096344" cy="174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35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3" descr="marion bartoli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65" r="-8865"/>
          <a:stretch>
            <a:fillRect/>
          </a:stretch>
        </p:blipFill>
        <p:spPr>
          <a:xfrm>
            <a:off x="467544" y="332656"/>
            <a:ext cx="4644871" cy="2448271"/>
          </a:xfrm>
          <a:prstGeom prst="rect">
            <a:avLst/>
          </a:prstGeom>
        </p:spPr>
      </p:pic>
      <p:pic>
        <p:nvPicPr>
          <p:cNvPr id="3" name="Espace réservé du contenu 3" descr="MB's retirement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27" b="-8527"/>
          <a:stretch>
            <a:fillRect/>
          </a:stretch>
        </p:blipFill>
        <p:spPr>
          <a:xfrm>
            <a:off x="2051720" y="2996952"/>
            <a:ext cx="5724694" cy="3148361"/>
          </a:xfrm>
          <a:prstGeom prst="rect">
            <a:avLst/>
          </a:prstGeom>
        </p:spPr>
      </p:pic>
      <p:sp>
        <p:nvSpPr>
          <p:cNvPr id="4" name="AutoShape 2" descr="data:image/jpeg;base64,/9j/4AAQSkZJRgABAQAAAQABAAD/2wCEAAkGBhQQERITEBMVFBQVFBcSGBQYGBUVFRUXGBgVFRUXFhQZGyYfFxkkGRcVIC8gJScpLCwsGR8xNTAqNSYrLSkBCQoKDgwOFw8PGikgHxwqKSk1LCktKSwpKSwpKSwpLCksKS0pLDU1Ki0sLCwpLCwsKTUvKSksLDQuLCkpKSkpLP/AABEIALcBEwMBIgACEQEDEQH/xAAcAAEAAQUBAQAAAAAAAAAAAAAAAwECBAUGBwj/xABCEAABAwIDBQUEBwYEBwAAAAABAAIRAyEEEjEFQVFhcQYTIoGRBzKhsRQjQlJyksEWM2KC0fBDRFPCFReTstLh8f/EABsBAQADAQEBAQAAAAAAAAAAAAABAgMEBgUH/8QAMhEBAAICAQIDBAgHAQAAAAAAAAECAxESBCEFMUFRcbHBFCIyYYGRodEVIzNCYuHwE//aAAwDAQACEQMRAD8A9xREQEREBERAREQEREBERAREQEREBERAREQEREBERAREQEREBERAREQEREBERAREQEREBERAREQEREBERAREQEREBERAREQEREBERAREQEREBERAREQEREBERAREQEREBERAREQEREBERAREQEREBERAREQEREBERAREQEREBFRQ4jFBmsqtrRWNymI35J0Wvwu2qdR2Rp8XPf0K2Crjy0yRuk7JrMdpERFogREQEREBERAREQEREBUQlQPxYCxy58eL7cxCYhkKixvpzVMysDoVnj6vDlnVbRJxmEiKkqq6kCIiAiJKAiJKAipKqgIoqmKY33nNHUhY1TbVIfbnoCfkgzkWlr9p2N0a4+gC53a3tDNMHKGN9XFE6driMYymJe4N67+g3rW4rtfhaUd7XYwuMAOME9AuCZQbjmU8bjnOeHVDToUz4WmJlzw3VsgwPM7lw/tHwgbiKeWAHMNhpALQPmo3E9onunXq9uxvagD92J/iOnktHitqvqe84nloFouzzy7C0JN8gkn9TvU1RtZzwKUFo4ixXmsv0nPaYme23fWKUjs2myabn16YbucHGNwF7rv1oOzRytLXU6bHG8sET1W/X1ug6WOnpMR6zty58k3sIiL6DAREQEREBERAREQFa90BXLBxde8BcfWdVTpsc3stWNytq1C7kFjubr/fFVzWUNTevFZ+uwWnnNJtP3z8obxWVtTqoM4beT6pUcsWs/cuOOvtE7x1rX3R3/OdrcW9wO1Q8wdVsSVxDa5aZCp2i2uKTWVCx9TNbKHACRH3nACR8l6nwjxG2b+XedyxtSIdlVx9NvvPaPMLHft2kPtT0BP6Ljau0i2pTbTpNcxwOZwklptltoQeqh2ljK5y92ckOl05ZLYNhwvF7r0PdTs7N3aBn2WPPkB8yondoTupx1cB+i5Coyo+jkc8guBaagdDr725RE+QVaexHkAukxAkggmCCNTcyOCrblqdJiI26p23X7g0epUbtsVDvA6AfqtJWwDnlj3FzS10gZjTBMFvibHiF987lNVwBcYc60f3DQQSvKWjxa+pi+t+6HfEYI9Gxdj6h1efgPkoKpLtXE/H5rDxOzBliHvnVsBsDjlmfX1UVbBuzDum2bxqSR5AAAdVzX8P8Rt3tln85/daMmL0hsCI0gfy/wDtQV6byPC4ecj5BY9PDVnAwTB3tdPoTYeSu+sEEzAtuIPVx1PRdsX8WpHpb8mfHBLCr7Gqv1e2/D+rlLR9nDH3rVBHI5/6AfFZlOs4e9EzckFojlO9TNxES6C0DR2gPRR/GOswf18Pb2xv/ZPT0t9myzavZc/QmUmW7h5ey0ksvYjjBmOS87HZGpiMV3tapmaLBpECNRK9cwu0bAOPnKxaeyW1KmekQATdu4HiORX2+j63D1ccsfn7PVzXx2p2nyYOA7OtAE3+Xot3h9kwLCFtKGHDRAUq7a4ohnN5YeFwWUyVmIi0iNKTIiIpBERAREQERUJQElYG0NsU6I8Rk/dFyuZ2h2sqOszwD1K+V1XiuDB9XfKfZDamG13U7S2tTw7HPquhrWlxgFzoFzDRcrCfWzX3G/qvO8VtxtRuIDXZqlNpBa4Ou4tkDS4NtF2Gysb3lCi+CM1NjspEOHhEgtOhmbLzPinWZepw8r14xE/GGs4645jU7bEPUdV3NROqKKpWC85vaxUfCwaz/irqtWb7liveNT5K8VFHv4LMp0TWpFoMEEEGQI8zotbK2+zWwwkxBIHG/JurjyC+z4REz1dIhS/ktw2zG2kueeLB4fNwspe5bMBrZ4NBzWsZqOtKmLx4S8wJt3gNEdA0fIqjgba5SLeJuUibZaOp87r9Ccqug8IIMD3ctQ673mzVaxwvcW33kX3vNgExLW5QHwBaBUYWzf7NNmp010spQ4ASSIBEHO1zv5aQtMwL35FNG1lG92aEzmaZt+N/6KopnWLRqWkD8/vOVzHgGXBzbwHV23PNrQI+XRHs+sDhkkyJc5/eED7lATEE6qvFPIfTGUG0WuXFjOFgbvPIq/uDF9JGohvk33nHkVM7MPE4ubuzuDajjewa0RE9PJUpVB7+UNsfHUDmuEaWOg6wnCDkxjTIgv0B1eMno0W9UdTLTmiBpnc65vYNbaP7ssymSXHu2uPGo5wdwHhaTMegVS9s2mo9sCXNGVv8wszpc8lHBPJjUgTe8i2Z7Z/K2PnHmpaOKbfKA9wEFxEN8nTH5QVcWDMA9wc/XIyQI45Rcj8RhVqYFzgJJYPuiJ6OdwjcPVVmkp21NbBFr3VA5zzlyim0+EXzaaD8Riy1mwtumniHU6kS2HeGYyumGmdXN3kcR0G9FQXbSa38RBawniD9vqPVYG1Niio+nVEmo12WbEFrpbEbgJm17b1xYeix48s5KRqZjTW2SZjUuzaZVy1GzNqNfUfTBkNEA6yWwHfFbZfSc6qIiAiIgIiICIqIKPeAJJgC5PBa7E48GmXtcA2LOnVantVtOatLCtMZ4e/8MgAesnyXlv7WVq2KOVpdTqyKdO+WnTbZpB0D3DjHPRcfWcv/ACnj8dfq0xx37tr2i7Wtp1XU6P19azozZQBmgy8iMwg+FRii99UVu8qNimWmlm8N7yWcRxCxdnbPYwuNNga5zy5zjaHG50ME85XSYHZTn6ho/iPhHnGq+Fh6Kn9kfj7/AGemnVbJPrLCweBdUPgbc/a1J533ea6DYGzH4ZhpVKjqhzF4LiXOANyJkwOA3XWThME0QCO80tS0/NAI/Msyo4MJbn7jMfcy9493HnfzX0rdBTJhtjn1+Lntfcseo/8AsrHqV/8A6s7E4PNeC0WgkiXHgGAkysHE7KczWV5XL4TOD62W0RHumV4vtiuqXMKJxlSHB9VV+HDRmdYDU3gLkrixzbjTlb3R/wB8FtraNOT/AHCzzULYBpEkCZoODqp4B1S3dgiLCSZK14qNfai5lQaEGQ2bzLs7ZHIAqLEUIBYWPEAHu8M7K0ae8LT56jcvXeF9FGCJvaupn796YXtvyZtPHMpmBVqU3ATlLTVqGbDNWrMEXOpPmri0g6UMxbfu83fuk/aeGvn+s3WGyo+Moqlgie67uDrfxhrNRYkacVRmBAJLqVOnIH7o5nuF9XRJ+PVfdhm2bcS6nYCtRlt4IxNR0TGskbteO5S0q29xpyQYL2u746WElwHlPRYtKlkbIc6k20z4nmI3mT6E+Sz8OxwuA0Ai7ne98yT/ADFSLxTymYNKYhweH1DYb3Ot0ghSOePEQQwampWZ4jPCY4b+UBRUaHiBp0jJaR3xJg30DWkE+WUcFP3rWmHVHvqCSAW6TazToOZPmpQuoszXpNBm4qFzm7rENEHygBUc/I4z3tV8gQQ2o1k9BDB8equrUCQXVjTDIHhacgHHM+JPkQrqbnEfVMLGyPEJIjflY6Mx5m196Cys4OANcsMyAwB7M3IuiXGJtAHJTUmveIbmpsFhlIc6IHPK3pBUedlAAuqQTDZewmo47hxPQWRtGpVmQ1rZ0a7JUcOBc0nJ5GeYQTPxDGlzWjM/UsgTc6vdu8zutOipSwjn3qFpuTlYSxgG4ERLrayYPAKudmHp3zU2tGgGaeQgEuceFyVrdqbXYymauKqtoUYtJHfP0IjJBbaRDZN9WlQs2FbEgnJTBe8WIBljIH23fZ3W1vouB7Ydrhhnd1Tf3uKNpbanQm0BgP7yDbUi5MWB023vaRVrN+j7OacPR93PcVHi/us/wgbX97XRcTgmEOIa7NUPvVBfJeHBh3uO927QSdIlaHrfs0c6tXc+YbQpd0QPddUeWl/WMgHUFelrhvZXhW0cO5jGhs+MxxMDfyC7oJCsiIilAiIgIiICIiDxzt1tZ+H2q55+yKcfhgEH8wPxWmwmy/rjWouZ3TrMJzPIa6C5hggNI032AO+FuvbDsxxxdJ7GyatMDqKZdmA5gPBHmuA2Xt51JxNJwcJhw1aSOI/X0WV68400iXpOBFwHDLfXUf1+C6LZ9GnVAyDvCDObNkgid0zx3LiNhdsqJI7wd277xlzRzkCfK3Vd1gnNxQBpltUC4eSGsB4hrfE7zIWVMXFEztnt7y7WvzEWhslrTvzVjEdAJVjcQWS12Wc3uUIqO1gF+YZp4mB5qx2HAIaKr6hAjuQA9gni0EZeHidCr9NcBkyaTNPDgZ7aBxnKwngDM71qhXvKbX5ZNJxJOUEvxDuJMyGj11GiuFA04dIYNC+sWuqO4RGp8/JVpOBEHu6DT9lzC55J4ueA2fJ3VUp4doGakCADPfvPhGk5G2BFtwaOarMb8xr6+BLjm7t076rnODjusxpaQORhYzKNxD3VoJs8gsabHyjnJW0s46nFGeBawX693bzKriKjcxbUBdBgUqY8AB07xw/3QORWcY6x5QNQ6mKk94M+4imJaOron4hXuo5IZmyybU2b+vCQOWmq27KDcs5qdFjY8NM5iOV/CJ4BqvbhqkE0g2myZLqg+scON5Dd3vSY3BaxAwG0CASQ1jYiRGaeECQSfMqWjhHS4hhpi0uddzuZE28/RZOHLTmNNhe631hc5zPJwG7WGhVfQY0jvKpqvNwwtz6fdpDQczPVaIR4anOXujnJH7x8RqdIguM8I6q91ANID4rVBfKJJHMUwIb1Pqsotq1Gw8ZGzoCM7h8Qy/MmOCg76jRd3dMEPJzFjSW3tJe4mBu1ueak0kdRc4ePPSbAOVhBO4kOcJjhA9VbSxou3DFroME2bTB3y8XcegPVS0sI6oD3jgWkg5BJb0c6xf6AJi8UKfhFLvX28LYhosJcT7gv1gWBSZ15ml3/AA8Zs9QBxBzNdMBlj7gtGpvc31UP00vJFAOA/wBV+YMMzdg/xOsgc1BiMRRpjPiqzGiD4B4KcH70+/525Lndp+2PA0JFKo6ueDBmHTPZvxXP9Jx+VZ37u/wW4S7KjRAuage4gAlwF44fdHICFi7QxoacopMne8xkaL33Fx5D1C8o2j7YsXiZGDw+Ub3O8ZHUNgDzcuU/bvHOcXHEEzuysy+VljfL1F4mMVYif8p+UfOV4rSPtPX+0G0qlKhUqYV01m+PO8SABZwpsFmeGeOl5Xju1cc6q/vMTUc+od5Oao7SzG7h6BbKr2sx1Wlle5lNjrGtAYY3gSSST/C0+Wq0VDCQb6u4SXv4G99OOidFHU1rb6TMTO+2vYnJw3HCEzWVHiMhpsJjKfC54vJcTct0mIbeJK32xcETAFmg6QBPoJIG6fKyrsjYL6zhmBd/DJd+Zx94/BemdnOxuWHVB5LsmVIbPsLs4sa55sD4QPQyusUWHoBjQ1ugUqtHZSZ2IiKUCIiAiIgIiIOd7d9mfp+EfTZAqtIqUnEkQ9u7MLtkSJ3TMGIXz1jMCWPq0KzhQqNdlNQtMB2v1pAOW0GYiN919TFcv2x7AUNoNc4/V1suUVmgZoHuh/3gCTE6KEvnmjmbIcWOymM7CSHRvAOnlqsqhtQU3CHOY4yAQSCeWYQdNy2W2+wOLwLvrWS0G1ZgzUnQbFzSPCfgtPj6pqtDX0aIvMta5pdyLS4t9AE2l1eA7aYljQwVpYP8NwDR0NgSOUrpsH7SazWZTRpCBALQ4AfytJ+S8mwmCl8Z2UhGtR1RrJtAs05eqYjCPw7pZXpVA4z9U/v2t3nxCCzzCIewft+w5S+nmfPvPcXNbzbTcxjZ9Oqnp9q8GSHPNUvEwc1IiTGlMPyA2+7xuvGDtqqCMr5vEFxEncBYqett6ozw1oa77ronr4gCo4p29pb25pPae8qPDZs0NOcgbnVGCB5eqsw/b7De6HHDtBgfVuqOPOwyt9CvE2bbc7WnrvinHzUeI2qbeEHo0fqo4j3Ct27wLDmbUdUqG3ePbV8I3/ZsLaNAnkov292fOapiaj3CIDqTixpv7rCLepNtV4h9PndHUN/QlY7sfcyD5ZQPipiNIe6Yn2v4US1r3xbxtp35gMcYB5n0WDV9r+BZ7mHqPdve7IHO5l8krxapX5idwkSeQ4qNtaRoBzzE+ghSPZ6Ptpw7pL6dajBsGuNUvEGZJADPK/RY1f25U2NyYbCkx997WDmTGYk9fVeSUcWKbg4tY8CfC8FzeXh3rLxmK72C9+HYBoGECByYwEyuW+GbX7zbXv1H6fuvFo07up7VNo4i+Gw9Nv8AE1pfHLMcoBXP7b7T7T0xGJc3NfIw02kfkEj1WsoV6LWhpxdU78lJjxr1GvVMZUYxoNLC1ZJnPicwB6NYRJ81nHTV594rr7+8/qty7eqLDUKD5qYmrUc+fdAzuI51HTCo6i2q4/R2ZWi0Oe0n8Ti4gDoFYMCKsPq16FARAp02uL9ZJ7sC55kq47AD3DuWVXN+/VDWSf4Wzotq8Yv5z8oRqdeSuJxVQ0+5FXvYgChRzVG5ZvLmgCdbS5Y+GwlWs4MaDJMBrRLv6BdxsjsZjK7QxoNNn3aLBRB/FUIzO8gu87NeyzuGw7KwHUN1P4nm5URaYiYrU1HrLh9idjhh6TsgzYh7SwvF+7a6zg2d8Wn059J2c9nLtXNyg63Jcert69M2f2dpURZo6rZtpgaKMGK9dzedzKbXj0anZXZ2nRaAGhbdrY0VUXVEaZTOxERSgREQEREBERAREQEREFr6YIgiRw3Lk9u+y/BYu5p927XMy1+OXT4LrkUaHjm0vYnWZP0euKg3NfLT+Yz8wuTx3s9x9EuzYZzm8RDviwulfR6pCaTt8o47CVaXvU3AgzldLHeUxdZTtv4lzcnf1y3g5+cfHMvqJ9EOEOAI5iVr8T2YwtX95hqLutNh/RO4+VCWnNna4OmScrnZueZoUVeiIuDHmbdF9PVfZxs53+UpDoC35FY1T2U7NP8Al46VKo/3IPD2dtBkZT+i4R2VsCKTmC3IkrFrdq+GGw7DuPdvf/2le7f8o9m/6Dv+rV/8lc32S7NH+XnrUqn/AHJ3Hzu/atRwIp5aYuPq6TaUzzjMOsrWupNaLtd6sA9S5fUTPZhswf5KkfxAu+ZKz8N2NwVL93hKDelNv9E7j5W2fh6bnjwd8N7GuIJ/mbMLefsrXrlv0fAvpjlndPUuX09SwFNnu02N6NA/RT5VnNJm3KJ+K0W7afP+x/Z7tUNDabe5b94ikHfmN1vcN7Eq1Uh2KxBcdbue6OlxC9jASFWMFYnfr+BzcFsv2P4Wjdxc48ob8Rf4rp8B2Ww1H3KTQeMSfUrbotIpEI5SsZTA0ACvRFdUREQEREBERAREQEREBERAREQEREBERAREQEREBERAREQEREBERAREQEREBERAREQEREBERAREQEREBERAREQEREBERAREQEREBERAREQEREBERAREQEREBERAREQEREBERAREQEREBERB/9k="/>
          <p:cNvSpPr>
            <a:spLocks noChangeAspect="1" noChangeArrowheads="1"/>
          </p:cNvSpPr>
          <p:nvPr/>
        </p:nvSpPr>
        <p:spPr bwMode="auto">
          <a:xfrm>
            <a:off x="63500" y="-8302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4" descr="data:image/jpeg;base64,/9j/4AAQSkZJRgABAQAAAQABAAD/2wCEAAkGBhQQERITEBMVFBQVFBcSGBQYGBUVFRUXGBgVFRUXFhQZGyYfFxkkGRcVIC8gJScpLCwsGR8xNTAqNSYrLSkBCQoKDgwOFw8PGikgHxwqKSk1LCktKSwpKSwpKSwpLCksKS0pLDU1Ki0sLCwpLCwsKTUvKSksLDQuLCkpKSkpLP/AABEIALcBEwMBIgACEQEDEQH/xAAcAAEAAQUBAQAAAAAAAAAAAAAAAwECBAUGBwj/xABCEAABAwIDBQUEBwYEBwAAAAABAAIRAyEEEjEFQVFhcQYTIoGRBzKhsRQjQlJyksEWM2KC0fBDRFPCFReTstLh8f/EABsBAQADAQEBAQAAAAAAAAAAAAABAgMEBgUH/8QAMhEBAAICAQIDBAgHAQAAAAAAAAECAxESBCEFMUFRcbHBFCIyYYGRodEVIzNCYuHwE//aAAwDAQACEQMRAD8A9xREQEREBERAREQEREBERAREQEREBERAREQEREBERAREQEREBERAREQEREBERAREQEREBERAREQEREBERAREQEREBERAREQEREBERAREQEREBERAREQEREBERAREQEREBERAREQEREBERAREQEREBERAREQEREBERAREQEREBFRQ4jFBmsqtrRWNymI35J0Wvwu2qdR2Rp8XPf0K2Crjy0yRuk7JrMdpERFogREQEREBERAREQEREBUQlQPxYCxy58eL7cxCYhkKixvpzVMysDoVnj6vDlnVbRJxmEiKkqq6kCIiAiJKAiJKAipKqgIoqmKY33nNHUhY1TbVIfbnoCfkgzkWlr9p2N0a4+gC53a3tDNMHKGN9XFE6driMYymJe4N67+g3rW4rtfhaUd7XYwuMAOME9AuCZQbjmU8bjnOeHVDToUz4WmJlzw3VsgwPM7lw/tHwgbiKeWAHMNhpALQPmo3E9onunXq9uxvagD92J/iOnktHitqvqe84nloFouzzy7C0JN8gkn9TvU1RtZzwKUFo4ixXmsv0nPaYme23fWKUjs2myabn16YbucHGNwF7rv1oOzRytLXU6bHG8sET1W/X1ug6WOnpMR6zty58k3sIiL6DAREQEREBERAREQFa90BXLBxde8BcfWdVTpsc3stWNytq1C7kFjubr/fFVzWUNTevFZ+uwWnnNJtP3z8obxWVtTqoM4beT6pUcsWs/cuOOvtE7x1rX3R3/OdrcW9wO1Q8wdVsSVxDa5aZCp2i2uKTWVCx9TNbKHACRH3nACR8l6nwjxG2b+XedyxtSIdlVx9NvvPaPMLHft2kPtT0BP6Ljau0i2pTbTpNcxwOZwklptltoQeqh2ljK5y92ckOl05ZLYNhwvF7r0PdTs7N3aBn2WPPkB8yondoTupx1cB+i5Coyo+jkc8guBaagdDr725RE+QVaexHkAukxAkggmCCNTcyOCrblqdJiI26p23X7g0epUbtsVDvA6AfqtJWwDnlj3FzS10gZjTBMFvibHiF987lNVwBcYc60f3DQQSvKWjxa+pi+t+6HfEYI9Gxdj6h1efgPkoKpLtXE/H5rDxOzBliHvnVsBsDjlmfX1UVbBuzDum2bxqSR5AAAdVzX8P8Rt3tln85/daMmL0hsCI0gfy/wDtQV6byPC4ecj5BY9PDVnAwTB3tdPoTYeSu+sEEzAtuIPVx1PRdsX8WpHpb8mfHBLCr7Gqv1e2/D+rlLR9nDH3rVBHI5/6AfFZlOs4e9EzckFojlO9TNxES6C0DR2gPRR/GOswf18Pb2xv/ZPT0t9myzavZc/QmUmW7h5ey0ksvYjjBmOS87HZGpiMV3tapmaLBpECNRK9cwu0bAOPnKxaeyW1KmekQATdu4HiORX2+j63D1ccsfn7PVzXx2p2nyYOA7OtAE3+Xot3h9kwLCFtKGHDRAUq7a4ohnN5YeFwWUyVmIi0iNKTIiIpBERAREQERUJQElYG0NsU6I8Rk/dFyuZ2h2sqOszwD1K+V1XiuDB9XfKfZDamG13U7S2tTw7HPquhrWlxgFzoFzDRcrCfWzX3G/qvO8VtxtRuIDXZqlNpBa4Ou4tkDS4NtF2Gysb3lCi+CM1NjspEOHhEgtOhmbLzPinWZepw8r14xE/GGs4645jU7bEPUdV3NROqKKpWC85vaxUfCwaz/irqtWb7liveNT5K8VFHv4LMp0TWpFoMEEEGQI8zotbK2+zWwwkxBIHG/JurjyC+z4REz1dIhS/ktw2zG2kueeLB4fNwspe5bMBrZ4NBzWsZqOtKmLx4S8wJt3gNEdA0fIqjgba5SLeJuUibZaOp87r9Ccqug8IIMD3ctQ673mzVaxwvcW33kX3vNgExLW5QHwBaBUYWzf7NNmp010spQ4ASSIBEHO1zv5aQtMwL35FNG1lG92aEzmaZt+N/6KopnWLRqWkD8/vOVzHgGXBzbwHV23PNrQI+XRHs+sDhkkyJc5/eED7lATEE6qvFPIfTGUG0WuXFjOFgbvPIq/uDF9JGohvk33nHkVM7MPE4ubuzuDajjewa0RE9PJUpVB7+UNsfHUDmuEaWOg6wnCDkxjTIgv0B1eMno0W9UdTLTmiBpnc65vYNbaP7ssymSXHu2uPGo5wdwHhaTMegVS9s2mo9sCXNGVv8wszpc8lHBPJjUgTe8i2Z7Z/K2PnHmpaOKbfKA9wEFxEN8nTH5QVcWDMA9wc/XIyQI45Rcj8RhVqYFzgJJYPuiJ6OdwjcPVVmkp21NbBFr3VA5zzlyim0+EXzaaD8Riy1mwtumniHU6kS2HeGYyumGmdXN3kcR0G9FQXbSa38RBawniD9vqPVYG1Niio+nVEmo12WbEFrpbEbgJm17b1xYeix48s5KRqZjTW2SZjUuzaZVy1GzNqNfUfTBkNEA6yWwHfFbZfSc6qIiAiIgIiICIqIKPeAJJgC5PBa7E48GmXtcA2LOnVantVtOatLCtMZ4e/8MgAesnyXlv7WVq2KOVpdTqyKdO+WnTbZpB0D3DjHPRcfWcv/ACnj8dfq0xx37tr2i7Wtp1XU6P19azozZQBmgy8iMwg+FRii99UVu8qNimWmlm8N7yWcRxCxdnbPYwuNNga5zy5zjaHG50ME85XSYHZTn6ho/iPhHnGq+Fh6Kn9kfj7/AGemnVbJPrLCweBdUPgbc/a1J533ea6DYGzH4ZhpVKjqhzF4LiXOANyJkwOA3XWThME0QCO80tS0/NAI/Msyo4MJbn7jMfcy9493HnfzX0rdBTJhtjn1+Lntfcseo/8AsrHqV/8A6s7E4PNeC0WgkiXHgGAkysHE7KczWV5XL4TOD62W0RHumV4vtiuqXMKJxlSHB9VV+HDRmdYDU3gLkrixzbjTlb3R/wB8FtraNOT/AHCzzULYBpEkCZoODqp4B1S3dgiLCSZK14qNfai5lQaEGQ2bzLs7ZHIAqLEUIBYWPEAHu8M7K0ae8LT56jcvXeF9FGCJvaupn796YXtvyZtPHMpmBVqU3ATlLTVqGbDNWrMEXOpPmri0g6UMxbfu83fuk/aeGvn+s3WGyo+Moqlgie67uDrfxhrNRYkacVRmBAJLqVOnIH7o5nuF9XRJ+PVfdhm2bcS6nYCtRlt4IxNR0TGskbteO5S0q29xpyQYL2u746WElwHlPRYtKlkbIc6k20z4nmI3mT6E+Sz8OxwuA0Ai7ne98yT/ADFSLxTymYNKYhweH1DYb3Ot0ghSOePEQQwampWZ4jPCY4b+UBRUaHiBp0jJaR3xJg30DWkE+WUcFP3rWmHVHvqCSAW6TazToOZPmpQuoszXpNBm4qFzm7rENEHygBUc/I4z3tV8gQQ2o1k9BDB8equrUCQXVjTDIHhacgHHM+JPkQrqbnEfVMLGyPEJIjflY6Mx5m196Cys4OANcsMyAwB7M3IuiXGJtAHJTUmveIbmpsFhlIc6IHPK3pBUedlAAuqQTDZewmo47hxPQWRtGpVmQ1rZ0a7JUcOBc0nJ5GeYQTPxDGlzWjM/UsgTc6vdu8zutOipSwjn3qFpuTlYSxgG4ERLrayYPAKudmHp3zU2tGgGaeQgEuceFyVrdqbXYymauKqtoUYtJHfP0IjJBbaRDZN9WlQs2FbEgnJTBe8WIBljIH23fZ3W1vouB7Ydrhhnd1Tf3uKNpbanQm0BgP7yDbUi5MWB023vaRVrN+j7OacPR93PcVHi/us/wgbX97XRcTgmEOIa7NUPvVBfJeHBh3uO927QSdIlaHrfs0c6tXc+YbQpd0QPddUeWl/WMgHUFelrhvZXhW0cO5jGhs+MxxMDfyC7oJCsiIilAiIgIiICIiDxzt1tZ+H2q55+yKcfhgEH8wPxWmwmy/rjWouZ3TrMJzPIa6C5hggNI032AO+FuvbDsxxxdJ7GyatMDqKZdmA5gPBHmuA2Xt51JxNJwcJhw1aSOI/X0WV68400iXpOBFwHDLfXUf1+C6LZ9GnVAyDvCDObNkgid0zx3LiNhdsqJI7wd277xlzRzkCfK3Vd1gnNxQBpltUC4eSGsB4hrfE7zIWVMXFEztnt7y7WvzEWhslrTvzVjEdAJVjcQWS12Wc3uUIqO1gF+YZp4mB5qx2HAIaKr6hAjuQA9gni0EZeHidCr9NcBkyaTNPDgZ7aBxnKwngDM71qhXvKbX5ZNJxJOUEvxDuJMyGj11GiuFA04dIYNC+sWuqO4RGp8/JVpOBEHu6DT9lzC55J4ueA2fJ3VUp4doGakCADPfvPhGk5G2BFtwaOarMb8xr6+BLjm7t076rnODjusxpaQORhYzKNxD3VoJs8gsabHyjnJW0s46nFGeBawX693bzKriKjcxbUBdBgUqY8AB07xw/3QORWcY6x5QNQ6mKk94M+4imJaOron4hXuo5IZmyybU2b+vCQOWmq27KDcs5qdFjY8NM5iOV/CJ4BqvbhqkE0g2myZLqg+scON5Dd3vSY3BaxAwG0CASQ1jYiRGaeECQSfMqWjhHS4hhpi0uddzuZE28/RZOHLTmNNhe631hc5zPJwG7WGhVfQY0jvKpqvNwwtz6fdpDQczPVaIR4anOXujnJH7x8RqdIguM8I6q91ANID4rVBfKJJHMUwIb1Pqsotq1Gw8ZGzoCM7h8Qy/MmOCg76jRd3dMEPJzFjSW3tJe4mBu1ueak0kdRc4ePPSbAOVhBO4kOcJjhA9VbSxou3DFroME2bTB3y8XcegPVS0sI6oD3jgWkg5BJb0c6xf6AJi8UKfhFLvX28LYhosJcT7gv1gWBSZ15ml3/AA8Zs9QBxBzNdMBlj7gtGpvc31UP00vJFAOA/wBV+YMMzdg/xOsgc1BiMRRpjPiqzGiD4B4KcH70+/525Lndp+2PA0JFKo6ueDBmHTPZvxXP9Jx+VZ37u/wW4S7KjRAuage4gAlwF44fdHICFi7QxoacopMne8xkaL33Fx5D1C8o2j7YsXiZGDw+Ub3O8ZHUNgDzcuU/bvHOcXHEEzuysy+VljfL1F4mMVYif8p+UfOV4rSPtPX+0G0qlKhUqYV01m+PO8SABZwpsFmeGeOl5Xju1cc6q/vMTUc+od5Oao7SzG7h6BbKr2sx1Wlle5lNjrGtAYY3gSSST/C0+Wq0VDCQb6u4SXv4G99OOidFHU1rb6TMTO+2vYnJw3HCEzWVHiMhpsJjKfC54vJcTct0mIbeJK32xcETAFmg6QBPoJIG6fKyrsjYL6zhmBd/DJd+Zx94/BemdnOxuWHVB5LsmVIbPsLs4sa55sD4QPQyusUWHoBjQ1ugUqtHZSZ2IiKUCIiAiIgIiIOd7d9mfp+EfTZAqtIqUnEkQ9u7MLtkSJ3TMGIXz1jMCWPq0KzhQqNdlNQtMB2v1pAOW0GYiN919TFcv2x7AUNoNc4/V1suUVmgZoHuh/3gCTE6KEvnmjmbIcWOymM7CSHRvAOnlqsqhtQU3CHOY4yAQSCeWYQdNy2W2+wOLwLvrWS0G1ZgzUnQbFzSPCfgtPj6pqtDX0aIvMta5pdyLS4t9AE2l1eA7aYljQwVpYP8NwDR0NgSOUrpsH7SazWZTRpCBALQ4AfytJ+S8mwmCl8Z2UhGtR1RrJtAs05eqYjCPw7pZXpVA4z9U/v2t3nxCCzzCIewft+w5S+nmfPvPcXNbzbTcxjZ9Oqnp9q8GSHPNUvEwc1IiTGlMPyA2+7xuvGDtqqCMr5vEFxEncBYqett6ozw1oa77ronr4gCo4p29pb25pPae8qPDZs0NOcgbnVGCB5eqsw/b7De6HHDtBgfVuqOPOwyt9CvE2bbc7WnrvinHzUeI2qbeEHo0fqo4j3Ct27wLDmbUdUqG3ePbV8I3/ZsLaNAnkov292fOapiaj3CIDqTixpv7rCLepNtV4h9PndHUN/QlY7sfcyD5ZQPipiNIe6Yn2v4US1r3xbxtp35gMcYB5n0WDV9r+BZ7mHqPdve7IHO5l8krxapX5idwkSeQ4qNtaRoBzzE+ghSPZ6Ptpw7pL6dajBsGuNUvEGZJADPK/RY1f25U2NyYbCkx997WDmTGYk9fVeSUcWKbg4tY8CfC8FzeXh3rLxmK72C9+HYBoGECByYwEyuW+GbX7zbXv1H6fuvFo07up7VNo4i+Gw9Nv8AE1pfHLMcoBXP7b7T7T0xGJc3NfIw02kfkEj1WsoV6LWhpxdU78lJjxr1GvVMZUYxoNLC1ZJnPicwB6NYRJ81nHTV594rr7+8/qty7eqLDUKD5qYmrUc+fdAzuI51HTCo6i2q4/R2ZWi0Oe0n8Ti4gDoFYMCKsPq16FARAp02uL9ZJ7sC55kq47AD3DuWVXN+/VDWSf4Wzotq8Yv5z8oRqdeSuJxVQ0+5FXvYgChRzVG5ZvLmgCdbS5Y+GwlWs4MaDJMBrRLv6BdxsjsZjK7QxoNNn3aLBRB/FUIzO8gu87NeyzuGw7KwHUN1P4nm5URaYiYrU1HrLh9idjhh6TsgzYh7SwvF+7a6zg2d8Wn059J2c9nLtXNyg63Jcert69M2f2dpURZo6rZtpgaKMGK9dzedzKbXj0anZXZ2nRaAGhbdrY0VUXVEaZTOxERSgREQEREBERAREQEREFr6YIgiRw3Lk9u+y/BYu5p927XMy1+OXT4LrkUaHjm0vYnWZP0euKg3NfLT+Yz8wuTx3s9x9EuzYZzm8RDviwulfR6pCaTt8o47CVaXvU3AgzldLHeUxdZTtv4lzcnf1y3g5+cfHMvqJ9EOEOAI5iVr8T2YwtX95hqLutNh/RO4+VCWnNna4OmScrnZueZoUVeiIuDHmbdF9PVfZxs53+UpDoC35FY1T2U7NP8Al46VKo/3IPD2dtBkZT+i4R2VsCKTmC3IkrFrdq+GGw7DuPdvf/2le7f8o9m/6Dv+rV/8lc32S7NH+XnrUqn/AHJ3Hzu/atRwIp5aYuPq6TaUzzjMOsrWupNaLtd6sA9S5fUTPZhswf5KkfxAu+ZKz8N2NwVL93hKDelNv9E7j5W2fh6bnjwd8N7GuIJ/mbMLefsrXrlv0fAvpjlndPUuX09SwFNnu02N6NA/RT5VnNJm3KJ+K0W7afP+x/Z7tUNDabe5b94ikHfmN1vcN7Eq1Uh2KxBcdbue6OlxC9jASFWMFYnfr+BzcFsv2P4Wjdxc48ob8Rf4rp8B2Ww1H3KTQeMSfUrbotIpEI5SsZTA0ACvRFdUREQEREBERAREQEREBERAREQEREBERAREQEREBERAREQEREBERAREQEREBERAREQEREBERAREQEREBERAREQEREBERAREQEREBERAREQEREBERAREQEREBERAREQEREBERAREQEREBERB/9k="/>
          <p:cNvSpPr>
            <a:spLocks noChangeAspect="1" noChangeArrowheads="1"/>
          </p:cNvSpPr>
          <p:nvPr/>
        </p:nvSpPr>
        <p:spPr bwMode="auto">
          <a:xfrm>
            <a:off x="215900" y="-6778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798" y="62068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98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-100157"/>
            <a:ext cx="91392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913207" y="2976372"/>
            <a:ext cx="409188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+mj-lt"/>
              </a:rPr>
              <a:t>Marion </a:t>
            </a:r>
            <a:r>
              <a:rPr lang="en-US" sz="2000" dirty="0" err="1">
                <a:latin typeface="+mj-lt"/>
              </a:rPr>
              <a:t>Bartoldi</a:t>
            </a:r>
            <a:r>
              <a:rPr lang="en-US" sz="2000" dirty="0">
                <a:latin typeface="+mj-lt"/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  <a:latin typeface="+mj-lt"/>
              </a:rPr>
              <a:t>announced</a:t>
            </a:r>
            <a:r>
              <a:rPr lang="en-US" sz="2000" b="1" dirty="0" smtClean="0">
                <a:latin typeface="+mj-lt"/>
              </a:rPr>
              <a:t>  </a:t>
            </a:r>
            <a:r>
              <a:rPr lang="en-US" sz="2000" dirty="0" smtClean="0">
                <a:latin typeface="+mj-lt"/>
              </a:rPr>
              <a:t>   she </a:t>
            </a:r>
            <a:r>
              <a:rPr lang="en-US" sz="2000" b="1" dirty="0" smtClean="0">
                <a:solidFill>
                  <a:srgbClr val="00B050"/>
                </a:solidFill>
                <a:latin typeface="+mj-lt"/>
              </a:rPr>
              <a:t>retired</a:t>
            </a:r>
            <a:r>
              <a:rPr lang="en-US" sz="2000" dirty="0" smtClean="0">
                <a:latin typeface="+mj-lt"/>
              </a:rPr>
              <a:t>    from </a:t>
            </a:r>
            <a:r>
              <a:rPr lang="en-US" sz="2000" dirty="0">
                <a:latin typeface="+mj-lt"/>
              </a:rPr>
              <a:t>tennis at the age of 28, less than 6 weeks after winning </a:t>
            </a:r>
            <a:r>
              <a:rPr lang="en-US" sz="2000" dirty="0" smtClean="0">
                <a:latin typeface="+mj-lt"/>
              </a:rPr>
              <a:t>Wimbledon. She </a:t>
            </a:r>
            <a:r>
              <a:rPr lang="en-US" sz="2000" b="1" i="1" dirty="0" smtClean="0">
                <a:solidFill>
                  <a:srgbClr val="FF0000"/>
                </a:solidFill>
                <a:latin typeface="+mj-lt"/>
              </a:rPr>
              <a:t>said</a:t>
            </a:r>
            <a:r>
              <a:rPr lang="en-US" sz="2000" dirty="0" smtClean="0">
                <a:latin typeface="+mj-lt"/>
              </a:rPr>
              <a:t> she </a:t>
            </a:r>
            <a:r>
              <a:rPr lang="en-US" sz="2000" b="1" i="1" dirty="0" smtClean="0">
                <a:solidFill>
                  <a:srgbClr val="FF0000"/>
                </a:solidFill>
                <a:latin typeface="+mj-lt"/>
              </a:rPr>
              <a:t>hurt</a:t>
            </a:r>
            <a:r>
              <a:rPr lang="en-US" sz="2000" dirty="0" smtClean="0">
                <a:latin typeface="+mj-lt"/>
              </a:rPr>
              <a:t>  herself too often and </a:t>
            </a:r>
            <a:r>
              <a:rPr lang="en-US" sz="2000" b="1" i="1" dirty="0" smtClean="0">
                <a:solidFill>
                  <a:srgbClr val="FF0000"/>
                </a:solidFill>
                <a:latin typeface="+mj-lt"/>
              </a:rPr>
              <a:t>did</a:t>
            </a:r>
            <a:r>
              <a:rPr lang="en-US" sz="2000" dirty="0" smtClean="0">
                <a:latin typeface="+mj-lt"/>
              </a:rPr>
              <a:t>     not want to continue. </a:t>
            </a:r>
            <a:endParaRPr lang="fr-FR" sz="2000" dirty="0">
              <a:latin typeface="+mj-lt"/>
            </a:endParaRPr>
          </a:p>
          <a:p>
            <a:pPr>
              <a:spcBef>
                <a:spcPct val="50000"/>
              </a:spcBef>
            </a:pPr>
            <a:endParaRPr lang="en-GB" sz="2000" dirty="0">
              <a:latin typeface="+mj-lt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01675" y="692150"/>
            <a:ext cx="77692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6800" b="1">
                <a:solidFill>
                  <a:srgbClr val="4C4C4C"/>
                </a:solidFill>
              </a:rPr>
              <a:t>THE DAILY NEWS</a:t>
            </a: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663575" y="1893888"/>
            <a:ext cx="162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>
                <a:solidFill>
                  <a:srgbClr val="4C4C4C"/>
                </a:solidFill>
                <a:latin typeface="Arial Black" pitchFamily="34" charset="0"/>
              </a:rPr>
              <a:t>www.dailynews.com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3095625" y="1885950"/>
            <a:ext cx="3509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200" b="1">
                <a:solidFill>
                  <a:srgbClr val="4C4C4C"/>
                </a:solidFill>
                <a:latin typeface="Arial Black" pitchFamily="34" charset="0"/>
              </a:rPr>
              <a:t>THE WORLD’S FAVOURITE NEWSPAPER</a:t>
            </a:r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7567613" y="1903413"/>
            <a:ext cx="11480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 smtClean="0">
                <a:solidFill>
                  <a:srgbClr val="FF0000"/>
                </a:solidFill>
                <a:latin typeface="Arial Black" pitchFamily="34" charset="0"/>
              </a:rPr>
              <a:t>AUGUST 14th</a:t>
            </a:r>
            <a:endParaRPr lang="en-GB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700378" y="2160588"/>
            <a:ext cx="5317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/>
              <a:t>Last Match of </a:t>
            </a:r>
            <a:r>
              <a:rPr lang="fr-FR" sz="4000" dirty="0" err="1" smtClean="0"/>
              <a:t>her</a:t>
            </a:r>
            <a:r>
              <a:rPr lang="fr-FR" sz="4000" dirty="0" smtClean="0"/>
              <a:t> </a:t>
            </a:r>
            <a:r>
              <a:rPr lang="fr-FR" sz="4000" dirty="0" err="1" smtClean="0"/>
              <a:t>Career</a:t>
            </a:r>
            <a:endParaRPr lang="fr-FR" sz="4000" dirty="0"/>
          </a:p>
        </p:txBody>
      </p:sp>
      <p:sp>
        <p:nvSpPr>
          <p:cNvPr id="8" name="Rectangle 7"/>
          <p:cNvSpPr/>
          <p:nvPr/>
        </p:nvSpPr>
        <p:spPr>
          <a:xfrm>
            <a:off x="2483768" y="2185566"/>
            <a:ext cx="5400600" cy="5162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 err="1" smtClean="0">
                <a:solidFill>
                  <a:srgbClr val="FF0000"/>
                </a:solidFill>
              </a:rPr>
              <a:t>Title</a:t>
            </a:r>
            <a:r>
              <a:rPr lang="fr-FR" sz="2400" b="1" i="1" dirty="0" smtClean="0">
                <a:solidFill>
                  <a:srgbClr val="FF0000"/>
                </a:solidFill>
              </a:rPr>
              <a:t> ?</a:t>
            </a:r>
            <a:endParaRPr lang="fr-FR" sz="2400" b="1" i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05957" y="2969597"/>
            <a:ext cx="1428399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announce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50606" y="3293951"/>
            <a:ext cx="1017538" cy="346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smtClean="0">
                <a:solidFill>
                  <a:srgbClr val="FF0000"/>
                </a:solidFill>
              </a:rPr>
              <a:t>retire</a:t>
            </a:r>
            <a:endParaRPr lang="fr-FR" i="1" dirty="0">
              <a:solidFill>
                <a:srgbClr val="FF0000"/>
              </a:solidFill>
            </a:endParaRPr>
          </a:p>
        </p:txBody>
      </p:sp>
      <p:pic>
        <p:nvPicPr>
          <p:cNvPr id="2" name="Picture 2" descr="http://www.la-croix.com/var/bayard/storage/images/lacroix/actualite/sport/marion-bartoli-met-un-terme-a-sa-carriere-2013-08-15-998461/35065516-1-fre-FR/Marion-Bartoli-met-un-terme-a-sa-carriere_article_pop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3" y="2976371"/>
            <a:ext cx="4614538" cy="292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705957" y="3933056"/>
            <a:ext cx="53033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i="1" dirty="0" err="1" smtClean="0">
                <a:solidFill>
                  <a:srgbClr val="FF0000"/>
                </a:solidFill>
              </a:rPr>
              <a:t>say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669763" y="3933056"/>
            <a:ext cx="69721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i="1" dirty="0" err="1" smtClean="0">
                <a:solidFill>
                  <a:srgbClr val="FF0000"/>
                </a:solidFill>
              </a:rPr>
              <a:t>hurt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236296" y="4253638"/>
            <a:ext cx="53033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rgbClr val="FF0000"/>
                </a:solidFill>
              </a:rPr>
              <a:t>do</a:t>
            </a: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4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6"/>
          <p:cNvPicPr>
            <a:picLocks noChangeAspect="1"/>
          </p:cNvPicPr>
          <p:nvPr/>
        </p:nvPicPr>
        <p:blipFill>
          <a:blip r:embed="rId2"/>
          <a:srcRect t="9239" b="9239"/>
          <a:stretch>
            <a:fillRect/>
          </a:stretch>
        </p:blipFill>
        <p:spPr>
          <a:xfrm>
            <a:off x="827584" y="116632"/>
            <a:ext cx="3795678" cy="1661651"/>
          </a:xfrm>
          <a:prstGeom prst="rect">
            <a:avLst/>
          </a:prstGeom>
        </p:spPr>
      </p:pic>
      <p:pic>
        <p:nvPicPr>
          <p:cNvPr id="3" name="Picture 2" descr="Des pompiers tentent de combattre l'incendie qui a ravagé plus de 50 000 hectares, près de San Fransisco, le 24 août 2013.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916832"/>
            <a:ext cx="3672408" cy="2445700"/>
          </a:xfrm>
          <a:prstGeom prst="rect">
            <a:avLst/>
          </a:prstGeom>
          <a:noFill/>
        </p:spPr>
      </p:pic>
      <p:pic>
        <p:nvPicPr>
          <p:cNvPr id="5122" name="Picture 2" descr="http://www.lonelyplanet.com/maps/north-america/usa/yosemite-national-park/map_of_yosemite-national-par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37112"/>
            <a:ext cx="2952328" cy="221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farm9.staticflickr.com/8047/8100260392_5bc1a0704a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8001"/>
            <a:ext cx="3356372" cy="223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p.greenwichmeantime.com/images/usa/californi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52936"/>
            <a:ext cx="3546930" cy="278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53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392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771800" y="2263914"/>
            <a:ext cx="551080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US" sz="4000" b="1" dirty="0" smtClean="0">
                <a:latin typeface="+mj-lt"/>
              </a:rPr>
              <a:t>Massive Fire in California</a:t>
            </a:r>
            <a:endParaRPr lang="en-US" sz="4000" b="1" dirty="0">
              <a:latin typeface="+mj-lt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800600" y="2971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pPr>
              <a:spcBef>
                <a:spcPct val="50000"/>
              </a:spcBef>
            </a:pPr>
            <a:endParaRPr lang="en-GB">
              <a:latin typeface="Arial" charset="0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01675" y="692150"/>
            <a:ext cx="77692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6800" b="1">
                <a:solidFill>
                  <a:srgbClr val="4C4C4C"/>
                </a:solidFill>
              </a:rPr>
              <a:t>THE DAILY NEWS</a:t>
            </a: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663575" y="1893888"/>
            <a:ext cx="162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>
                <a:solidFill>
                  <a:srgbClr val="4C4C4C"/>
                </a:solidFill>
                <a:latin typeface="Arial Black" pitchFamily="34" charset="0"/>
              </a:rPr>
              <a:t>www.dailynews.com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3095625" y="1885950"/>
            <a:ext cx="3509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200" b="1">
                <a:solidFill>
                  <a:srgbClr val="4C4C4C"/>
                </a:solidFill>
                <a:latin typeface="Arial Black" pitchFamily="34" charset="0"/>
              </a:rPr>
              <a:t>THE WORLD’S FAVOURITE NEWSPAPER</a:t>
            </a:r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7567613" y="1903413"/>
            <a:ext cx="11480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 smtClean="0">
                <a:solidFill>
                  <a:srgbClr val="FF0000"/>
                </a:solidFill>
                <a:latin typeface="Arial Black" pitchFamily="34" charset="0"/>
              </a:rPr>
              <a:t>AUGUST 17th</a:t>
            </a:r>
            <a:endParaRPr lang="en-GB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9956" y="2306397"/>
            <a:ext cx="5832648" cy="622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 err="1" smtClean="0">
                <a:solidFill>
                  <a:srgbClr val="FF0000"/>
                </a:solidFill>
              </a:rPr>
              <a:t>Title</a:t>
            </a:r>
            <a:r>
              <a:rPr lang="fr-FR" sz="2400" b="1" i="1" dirty="0" smtClean="0">
                <a:solidFill>
                  <a:srgbClr val="FF0000"/>
                </a:solidFill>
              </a:rPr>
              <a:t> ?</a:t>
            </a:r>
            <a:endParaRPr lang="fr-FR" sz="2400" b="1" i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johnnyism.files.wordpress.com/2008/06/californi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15352"/>
            <a:ext cx="3741449" cy="247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283967" y="3115352"/>
            <a:ext cx="36086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California, a huge wildfire </a:t>
            </a:r>
            <a:r>
              <a:rPr lang="en-US" sz="2000" b="1" dirty="0" smtClean="0">
                <a:solidFill>
                  <a:srgbClr val="00B050"/>
                </a:solidFill>
              </a:rPr>
              <a:t>invaded </a:t>
            </a:r>
            <a:r>
              <a:rPr lang="en-US" sz="2000" dirty="0"/>
              <a:t>Yosemite National Park. More than 2600 </a:t>
            </a:r>
            <a:r>
              <a:rPr lang="en-US" sz="2000" dirty="0" smtClean="0"/>
              <a:t>firefighters </a:t>
            </a:r>
            <a:r>
              <a:rPr lang="en-US" sz="2000" b="1" dirty="0" smtClean="0">
                <a:solidFill>
                  <a:srgbClr val="FF0000"/>
                </a:solidFill>
              </a:rPr>
              <a:t>fought</a:t>
            </a:r>
            <a:r>
              <a:rPr lang="en-US" sz="2000" dirty="0" smtClean="0"/>
              <a:t>    the blaze. The </a:t>
            </a:r>
            <a:r>
              <a:rPr lang="en-US" sz="2000" dirty="0"/>
              <a:t>giant sequoia trees </a:t>
            </a:r>
            <a:r>
              <a:rPr lang="en-US" sz="2000" dirty="0" smtClean="0"/>
              <a:t>  burnt     in </a:t>
            </a:r>
            <a:r>
              <a:rPr lang="en-US" sz="2000" dirty="0"/>
              <a:t>the park.</a:t>
            </a:r>
            <a:endParaRPr lang="fr-FR" sz="2000" dirty="0"/>
          </a:p>
          <a:p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279012" y="3451326"/>
            <a:ext cx="941059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invade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279012" y="4064264"/>
            <a:ext cx="925617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>
                <a:solidFill>
                  <a:srgbClr val="FF0000"/>
                </a:solidFill>
              </a:rPr>
              <a:t>f</a:t>
            </a:r>
            <a:r>
              <a:rPr lang="fr-FR" i="1" dirty="0" err="1" smtClean="0">
                <a:solidFill>
                  <a:srgbClr val="FF0000"/>
                </a:solidFill>
              </a:rPr>
              <a:t>ight</a:t>
            </a:r>
            <a:r>
              <a:rPr lang="fr-FR" i="1" dirty="0" smtClean="0">
                <a:solidFill>
                  <a:srgbClr val="FF0000"/>
                </a:solidFill>
              </a:rPr>
              <a:t> </a:t>
            </a:r>
            <a:endParaRPr lang="fr-FR" i="1" dirty="0">
              <a:solidFill>
                <a:srgbClr val="FF0000"/>
              </a:solidFill>
            </a:endParaRPr>
          </a:p>
        </p:txBody>
      </p:sp>
      <p:pic>
        <p:nvPicPr>
          <p:cNvPr id="14" name="Espace réservé du contenu 6"/>
          <p:cNvPicPr>
            <a:picLocks noChangeAspect="1"/>
          </p:cNvPicPr>
          <p:nvPr/>
        </p:nvPicPr>
        <p:blipFill>
          <a:blip r:embed="rId5"/>
          <a:srcRect t="9239" b="9239"/>
          <a:stretch>
            <a:fillRect/>
          </a:stretch>
        </p:blipFill>
        <p:spPr>
          <a:xfrm>
            <a:off x="4283968" y="5013176"/>
            <a:ext cx="3795678" cy="166165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796136" y="4355899"/>
            <a:ext cx="95250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bur</a:t>
            </a:r>
            <a:r>
              <a:rPr lang="fr-FR" i="1" dirty="0" err="1">
                <a:solidFill>
                  <a:srgbClr val="FF0000"/>
                </a:solidFill>
              </a:rPr>
              <a:t>n</a:t>
            </a: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73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w.de/image/0,,17012563_303,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7425"/>
            <a:ext cx="4046294" cy="227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upload.wikimedia.org/wikipedia/commons/thumb/d/d2/Usain_Bolt_Moscow_2013.jpg/220px-Usain_Bolt_Moscow_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4959"/>
            <a:ext cx="2475957" cy="37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upload.wikimedia.org/wikipedia/en/b/b2/2013_World_Championships_in_Athletics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0700" y="4053890"/>
            <a:ext cx="4065432" cy="1535350"/>
          </a:xfrm>
          <a:prstGeom prst="rect">
            <a:avLst/>
          </a:prstGeom>
          <a:noFill/>
        </p:spPr>
      </p:pic>
      <p:sp>
        <p:nvSpPr>
          <p:cNvPr id="5" name="AutoShape 2" descr="data:image/jpeg;base64,/9j/4AAQSkZJRgABAQAAAQABAAD/2wCEAAkGBw8PEBQPDxAQDw8PEA8QDw8QFBAQEA8PFBEWFhQUFBYYHCggGBonHBQUITEhJSkrLi8uFx8zODMsNygtLisBCgoKDg0OGhAQGiwcHCQsLCwsLCwsLCwsLCwsLCwsLCwsLCwsLCwsLCwsLCwsLCwsLCwsLCwsLCwsLCwsLCwsLP/AABEIAMYA8AMBEQACEQEDEQH/xAAcAAEAAgMBAQEAAAAAAAAAAAAABAUCAwYHAQj/xABBEAABAwICBAkJBwQCAwAAAAABAAIDBBEFIRIxQVEGBxNhcYGRobEUIiMyQlJicsEzQ1OCktHhJHODsqLSVMPx/8QAGwEBAAIDAQEAAAAAAAAAAAAAAAECAwQFBgf/xAArEQEAAgIBAwMDAwUBAAAAAAAAAQIDEQQSITEFE0EyUWEGIiMUM1JxgZH/2gAMAwEAAhEDEQA/APcEBACAgIAQEBACAgIOf4d4d5TQTxgXcGabPmZmFsca/RkiWDkV6qS844m8R5OrfCTlURAgfFGSR3OK6fqVN0i0OfwbatMN/G/h+hVRzgZTMLT8zCPoQvJcymp6n079MZ947Yvs7Di3xTlMOaXHOn0mO6G5juW1gvvHtwfWeNNOXMf5PJ3aWIV+/wAoqDb+3pZH9K5/15Hs+3E4P+oer8ZNaKbDHsbkZA2Fttx19wXo+Dj6skPlfNyz0zM/LluJbDryT1JGTGsiZ0m5cR2BbnqeTxVp8Cvmz1pch1BAQEBAQEBAQEBAQEBACAgICAgICAgIMXtBBBzBFiN4SOyJjcafnyG+G4oN0FTbdeMnwse5ein+bB/xxI/jyvUONOg5ag5UZmFwkFvdOvuXleVXdJe2/T/J9vkx9peccHOEHklLWRXty0bTH858091uxaWHJqsw9T6rwvdz48n2lY8U9BytbylsqePS6HOyHgVbiU3bqYP1Hn6OPFI+U/jqxDSlgpgco2vlf8zrAdwK9X6ZTtNny/n37xDseLLD+Qw6O4s6W8rvzau6y0eZfqyy2+LTpo6tarZEBAQEBAQEBAQEBAQEAICAgICAgBAQEBNDxTjhw7k6xsoGVREf1MsD3OC7np1+qk1cfm06bxL0Pg9MMQwpmlmXwGN/zNBaVyOXj6bzV1+Bn6ZrePh4RVwlukx3rMcWnpabFeencW0+tRaMuGLQ9d4m6HQpHznXO/L5W5di6fFpqrwnr/J9zNFfiHn/AAnmdiGKSNb95OIGbbAHRv0ayvVYY9rj7eFyz7mV77SwtjY2NuTWNDQOYCy8/adzt2qRqNNqhYQEBAQEBAQEBAQEBAQAgFAQAgICAEBAQFA4Pjfw7laJswHnU8gdz6DsnfTsXQ9PydOTX3aXNpuu1fxLYjpRT0xOcbmyN+V4IIHW3vWX1LHq0WY+BftpyXGJh/IV8oAs2W0jd2eRt2LyvJr05H1f0LP73E19uzuODGLMp8HdI02EMLtH5rZd66vDr16iHhfWd0y224vipw8z4g17sxAx0hPxHIX7Su/z79GGKw81xK9V9vdVwXZEBAQEBAQEBAQEBAQEBACAgIPqD4gIAQEBAQQMdoRUU0sJz5SNzR02y71kxW6bxLHlr1UmHivFlXGmxFjHZCUOgd82zvC7fNr7mGJcni26MunV8cuH5Q1IGouiceY5t77ryPNr2iX0b9McjV7Y/v3cA/GSyiNJf7SUH8gFz3nuXT9E/dZzf1jh6LxaPl6NxMYdoU8tSRnM8MafhZ/JW76lfd9PK8Gmo29HXOdAQEBAQEBAQEBAQEBAQEAICAgICAgBAQEBB8JUb0PzxwnkZBiMktO4FjZhNG5urXcgdYK7/FzUzYdbcXPS1Mu4evcL4mV2GPc0gl0QmZYi9wLrzvIp2mHqfR+R7eelngk8bpNHQGk6+QGs3Wv6dyIwX7vT/qbj15HG6qzuYfobgPCyOhhjYbljAHjaJNbgee5W9kzxmvNqvC4sfRXS/CqyCAgICAgICAgICAgICAgIBQEBAQEAICAgJscnwpxR8jvIae5e6wnc3W1p1MG4nPoC53KzzM+3TzLLSvzLbHwHw9zWmop4ppGtA0nDID3RzLa4nVhprbFkrFp3pKZwbw5rdAQxhoFg0ONgN1rrJbJWfMpruvhpg4F4U1wcykhDmm4LRmCqTXHZsTyc016ZmdPmg6jm0hcsf6w95o2/MO9adYnBf8Sx/VDoo3hwBBuCLgjaF0YttiZKQQEBAQEBAQEBAQEBAQAgICD6g+ICD6EHxBqqahkTS+R7WNGZc4hoHWVW1or5IjbkMX4ds0XMo2OmfYgSkaMTTvz9Zc7P6jjpExHlmphmzkqGeraSY3lrnX0nNGk8k5k3O0rg/wBbNbTb5bXt7jTdLS1L85ZpL/HIW911S3PyW+Uxjq0mhbtkYfz/AMrH/VZVuirdDFo+rIPyyW+qtXl5YR0VWsUz3NDXvm0QQQWuDrEbc1njnWntaVJxR5X+E18kY0WlkzNYYfRSM32BuHdy7HE5tYr072174++11S4lHIdC5ZJ+HINB/UDr6l06ZYswzCasiBAQEBAQEBAQEBAQEAICAgICAgXQc9j/AAmZTu5GBvlFSfu2nzY+eQj1ejWtHk86mGO892SmObOOqaeaqdylVJypGoerTxHc0bT2rzHJ9SvknTcpiirXPNBDlblH7jqHQ0fVacdd/wAMiHPiE78h6Nu4ZLLGOkeRDMbj6ziVkiax4gBTtUxdCRDSxHW09RzVtkrKnwiN32c8kTtl8x2hZK4628q7lvfDXU40i1tTGPabmR2ZhROCY7wjqiVlh2OQ1A5N1tIaopjYg/A/YVnw8q+OdT3UtSJ8LqmxF8WR0pYxra77eMf+xveuxg5tbNe2Ne087JGh7HBzXaiDcFdGtotG4YpbFYEBAQEBAQEBAQEAICAgICAoHMcIcckLzSUhHKgXnnObKZn/AH5lyvUPUK4KajyzY8e1HT0kcTDo3DD5z5HH0kx2ucdgXjsue+W3fvLdrGkZ3Kz5Rjk4hlp2tcfCE3XH9XeU+Wk4c1moZ7ScyVaM82TpEmiWSthFe1ZolDFSNsbrKROpprK8SrMLmjry3UbLZrlmGOaw+YhRU9ULvAik2SsyF/iCvPRdHeFfFXy0zhDV3dH91O3NzRvB2hYfplaY2sW4nJRvEjbPikzcG+pK3327n+K3uNzLUnVvDFfHt21DVsnYJY3BzHC4I8DuK7+O8XjcNaY1LeroEBAQEBAQEBAQAgICAEBBR8J8WfA1sMFjVVBLYhr0B7UjhuF1oc3l1wY5tPlkx06pc/TUrI2GNpuxpLpZHa5pPac47QvC5898t+qfMt6tYhnS0ZqjpvBEAPmM1GU+87mWHJljDGo7ymZWssAtkLAbAtLrmZ7piVZVwrYx3Soa57G5EgHdtXQxVm0Cskmvqa49y2q0/KGkl52AdJusnaA0yHNBNy4OJysBbVZT0xraEpkixwlJZPZXiVdNwq1aLImHyaqD2mN/nNPa07wp6iIasKrhGTTTnSgefNdtjPvBWiY8SiYWWD4k/DKnkpTemmIu72Wk6pG8x2ro8DlTSemzDlpuOz0gG+a78TuGq+qQQEBAQEBAQEAICAgIMJpAxpe42a0EuJ1ADWq2mIjcjg6ed073Vbrh9T5sI/CpW7RuJ19a8P6rzPeyTHxDexU1Dc2HlpORGUUdjKRt3MXKm/t1658yyzK/aABYZAZALmWtNp2oxeEhMK+qatnHLI5iuicHE2vc3511MV+2hXaYLg03bc2uRktmsbQ1vFjY7MlIiyfat+VyzV+hCSse0vukg+l6lDBz1MDTMb9StAuqMispjA7OWFpdGdrmbWrJE7/4pPaXUcXuMmaF1NIby01gL63RH1T1WsvR8LP7le7Uy11LrlvMQgICAgICAgIAQEBAQc1w3qCY46Vps6rfoHmibYyHvA61zPVOR7WGfyy4q7lTzVDWNdIBk0aEQ+FuTR1leH11W034jS3wil5KIA+u7znne461ocrJ1W7eFJTVrIYPKmFoV9U5bNIXUlW5b2OBTVf1HitzHMoapvWPzHxV4ShSj0rflK2K/QhJWEEGJClDAqYSwcrDbhVWYZmuGw36RtCtM/KsxuF1JOKHEYqhptDNYO3cnJ+xst/hZenJr7sOSN1eor0kTtpvqkEBAQEBAQEAICAgIOD4QVWnXvP/AI0DY2f3JDc9epeW9bybtFG5gr2RXAOmih9lp0nDmb/K8/4razZl0zJVybVmZV0yMijpR0tEsyvWq0QraqZbOOiVRUyLcx1FXVHLrHitqiHyQecek+KkhElb6ZvylZqz+xHyliNYepY5NR1DExq0WQ1OYrRI0uCvsaJDax3HuV/wiV9jMXL0DXbYiWX+Fwu1TivqYlSY+HonBWv8oo4JTmXRtDvmGR7wvXYrdVIlo2jUrVZVRAQEBAQEBAQEBAUSPMDLp1M7jqfU/wDFuX0XjPVLbyy6GKNVYUM15nO3NA7Tmudkr/HEMi7jqloTjWbDVKvtiPLVK9cYgTzrZpRCBK+6z1gRKjV1jxWag3FuZ6T4qkyNJjvM35D4rJ1aohYNgWtN0svJlHWMH06tFxGkhV4shFljWaJEOoZkehZqzsdDhfn0UgOd42uHS3/6qROrzCny6HitmvROZfOKeVvQCbher4Nt4oaWWP3OyW6xiAgICAgICAgICAonwQ8kpHee8n8Wc95Xiuf/AHZdHH9LXRvsXHeR4LWtXcLpzahYZxpZeUqvtjU+oUxQaHyrLFRqLlbQwlHm9nipqJrWZnpKxWnuPsUN5x8n1UWtrGhcR0y0pus2+SqvuIa30qtGQQp6ZZa3FdUQrarZCtqGa+tbOORd8HG/0rueNw7wseSdZJQteKg+jqhuqG97F6z03+00s3l3i6LCICAgICAgICAgICj4HlMkOhNI3dNKO03+q8d6hXWSXQxT2RKJt2k/FmsPT2X+W4rHNU7YOco6Rrc9OkYFynSWTVEja5vm9niqfKFlHHn1rBknulIo4bz/AOIf7FY8lv4hexwrnTc228iq9SNtb4FMXNoc8CzUulU1cC28dxSVzbNJ3A+C38M7mESuMJj0KIHaYvHNYclt5pQs+KmL+nnk9+peB+UWXtfT66xQ0c0/udwt5iEBAQEBAQEBAQEBQOAx+k0aiUge2yTqeLeLSvOep4u+25ht2U+ER3fNEddtIflP7Fc/FG4ZbNk0FkmpEokjVjmFkdyhLFQNsax2EtrcuseKxxPcW7I8z0nxWtmnvKYSaFnp/wDEP9ysOaf4o/2iV41q50yrMs7KNqsS1IlMSjzRrLWy8SqKyNbeOyzmcZYS3QHrSOawDpK6nG+/2UsvsbcIKYjY1gH6R/K1sH78u/yTOoXvF3SGLDobizpA6V3S838LL6Dx69OOIc+87s6VZ1BAQEBAQEBACAUBAQUPCOkBex+x4dC885sYz2gj8y5/Ow9dWXHbUuIncaapjmIsCbPHRk4Febx/stqW5PeF3XUgBuM2nNp3tOpbOSjHEqaoisteYZIlXytWOYWhqVUtsRWOwmxauseKwx5F4xvnHpPitTPPeUpFGP6j/CP9ysWX+zH+0SuAufLHL6oBSNMqtVeFXWBbeNZR4fBy9ZfXHSjSdu5V2odi6WS3tYNfMqS18LtKd0VHGfPqZBHlrDb3ceoXWz6Px5vk2rktqr0+CFsbGsaLNY0NaNwAsF7qI05892xSCAgICAgICAEBAQEEevpRNG6M5aQyO1rthHWqXr1RpMTpxmNUJnjNxaQkhw92obrHQRmF5rmYOi225ju08G63l4jA/wC1h9W+tzN3UoxW6o1JaNTtrrYlhvXUrRO1PO1YZXhEKpKzfDCSA64ANwL3vkc1jsJ0EF9bsuYZrXtbQuqdaWTcpS44TpiRuvRLSDtF7hU3E16ZRKe17trb9Cx+xE+JY5faacSN0hqzHYbfRYMmPonQ2ErHBDRM5XrDJEKDG63k2ZDSe46MbBrc86gF0uLh6p7+CZb8Oo/JYNBxBkd6SZ295+g+inPf3suo8K1R+A9IaurlxBw9FDeClv7TvvH9wHavZ+kcX28e5aua+509BXaa4gICAgICAgICAgICAgpcZpgwmX7t9hPb2SPVlHRt5lpcrBF4XpbTjcbo5IZfKYcnsIMoGrmeN7SvP2rNJblZi0aTBVsqo+VZYOA9Iza07xzK1p6438oiNKaqC17QvCA8rGsjkyag5wAvYA5C5VtwaSIWv99/6lhtMfZOlnTNd77/ANRWte/4NLWnh+OT9ZWrbJr4TpOjph78v6ysE5pj4V0nUzWxtDG6hvNz2rXvabzuTTJ8qrFSIV+I17ImF73WaO/mG8rawYJyTqEzOkHCaRz3+WVDbOt/TxH7tvvO5ytvPkilfax/9lTyi47PLUSNoKY+nn+1f+DD7T3biuh6T6fOW3XPhXJeKw7/AArD46WFkEQ0Y4mho3neTznWvcViKxqGhM7S1YEBAQEBAQEBACAgICAg+OaCLHMHIjeFExuCHL4pRmDL7rMRPOYjv91J8B2FcrmcaZ/dDNS7lKuhfA8zU126P2ket0f/AGbzri2rMT2bUTtGlq2yZ20HbW+yehUmdpQZCqrMA5VmEtsb1SaidBMte1BYwVK1rY0p8VUsFsY3CrWP2pEOtxhrPNF3yH1Y2ZuJ+i2cXEme89o+6Jl9o8McXCess54zipx6kfO7eVfJnrSvRi/9U1tjjmMOY4RQtM1XLlFC3M/M7cAs/p/Avnt47ItaKw6HgjwdFExz5DylXPZ1RLz7GN3NC91xuPTDSKw0r3m0uhWyoICAgICAgICAgBAQEBAQEGMkYcC1wDmkWIOYIUTG+0jj8awSaD0lPpPY32RnJENwv67ebWuTyuFPmrPTJ93MuEE51tglvnrETjz7WFce9e+pjTZiUOrw6SP1gW7jraeg6isM1mFtoT43t1tJ6FG4WYCYDXl05KdDcyqb7w7VSccz8ISGYgwe0PFY5wSnaTBXPflFHJIfhaQO0qk4ax9UxCNrCHDKqT7Z7aZm5vnyH9linNhp9MdUndZ0cEFMDyTbO9qV/nPPWdS1rXy5p1KNK1+KzVUhgw9nLSX8+Y/Yw85O082tdXg+kXyTE38KXyRXw63gxwYiogXucZqqT7Wof6x+Fvut5l7DBxq4q6q0rXmy/WwqICAgICAgICAgIAQEBACAgICgEFFjnBanqvOsYpfxY8ifmGp3WtbNxaZPheuSYcjVYJidHfkx5TD8FndrHfRcnN6fev094bFctZVoxinvaaF0L9uhdn/F2XYtC+CY+qrLEwktlo36pR0SMP0WC2L7dlttraek96nPU/8AZY5x3/yOpuY6lZmDB1NcfELFOK/+Up3D5PwggjGcoA3Ns0fuqf0l7fBuIRYsWnqDajppZyfbsWsHOXu/dbuH0nJfzGlJyxC3ouBNRUWdiM5DNfk0BLW9DnjM9S7vG9Kx4+9o3LWvnmfDtKChhp2COGNsbG6mtFh/K61axHhhmdpKsgQEBAQEBAQEBAQEAICAgICAg+hB8QEBQItXh8MwtLEyQfE0FUtirPlPVpSVHAXDX58gWf23yRjsBWG3Dxz8LRlsiO4uqHY6cc3KO+qx/wBBi+y3vWZM4u8OHrCZ/TNKPAhWrwcUfCJzWWdDwUw+A3jpYtIe04abu111lrgpXxCs3mVyxgaLAADcMgs0a+FdslIICAgICAgICAgICD//2Q=="/>
          <p:cNvSpPr>
            <a:spLocks noChangeAspect="1" noChangeArrowheads="1"/>
          </p:cNvSpPr>
          <p:nvPr/>
        </p:nvSpPr>
        <p:spPr bwMode="auto">
          <a:xfrm>
            <a:off x="63500" y="-898525"/>
            <a:ext cx="22860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4" descr="data:image/jpeg;base64,/9j/4AAQSkZJRgABAQAAAQABAAD/2wCEAAkGBw8PEBQPDxAQDw8PEA8QDw8QFBAQEA8PFBEWFhQUFBYYHCggGBonHBQUITEhJSkrLi8uFx8zODMsNygtLisBCgoKDg0OGhAQGiwcHCQsLCwsLCwsLCwsLCwsLCwsLCwsLCwsLCwsLCwsLCwsLCwsLCwsLCwsLCwsLCwsLCwsLP/AABEIAMYA8AMBEQACEQEDEQH/xAAcAAEAAgMBAQEAAAAAAAAAAAAABAUCAwYHAQj/xABBEAABAwICBAkJBwQCAwAAAAABAAIDBBEFIRIxQVEGBxNhcYGRobEUIiMyQlJicsEzQ1OCktHhJHODsqLSVMPx/8QAGwEBAAIDAQEAAAAAAAAAAAAAAAECAwQFBgf/xAArEQEAAgIBAwMDAwUBAAAAAAAAAQIDEQQSITEFE0EyUWEGIiMUM1JxgZH/2gAMAwEAAhEDEQA/APcEBACAgIAQEBACAgIOf4d4d5TQTxgXcGabPmZmFsca/RkiWDkV6qS844m8R5OrfCTlURAgfFGSR3OK6fqVN0i0OfwbatMN/G/h+hVRzgZTMLT8zCPoQvJcymp6n079MZ947Yvs7Di3xTlMOaXHOn0mO6G5juW1gvvHtwfWeNNOXMf5PJ3aWIV+/wAoqDb+3pZH9K5/15Hs+3E4P+oer8ZNaKbDHsbkZA2Fttx19wXo+Dj6skPlfNyz0zM/LluJbDryT1JGTGsiZ0m5cR2BbnqeTxVp8Cvmz1pch1BAQEBAQEBAQEBAQEBACAgICAgICAgIMXtBBBzBFiN4SOyJjcafnyG+G4oN0FTbdeMnwse5ein+bB/xxI/jyvUONOg5ag5UZmFwkFvdOvuXleVXdJe2/T/J9vkx9peccHOEHklLWRXty0bTH858091uxaWHJqsw9T6rwvdz48n2lY8U9BytbylsqePS6HOyHgVbiU3bqYP1Hn6OPFI+U/jqxDSlgpgco2vlf8zrAdwK9X6ZTtNny/n37xDseLLD+Qw6O4s6W8rvzau6y0eZfqyy2+LTpo6tarZEBAQEBAQEBAQEBAQEAICAgICAgBAQEBNDxTjhw7k6xsoGVREf1MsD3OC7np1+qk1cfm06bxL0Pg9MMQwpmlmXwGN/zNBaVyOXj6bzV1+Bn6ZrePh4RVwlukx3rMcWnpabFeencW0+tRaMuGLQ9d4m6HQpHznXO/L5W5di6fFpqrwnr/J9zNFfiHn/AAnmdiGKSNb95OIGbbAHRv0ayvVYY9rj7eFyz7mV77SwtjY2NuTWNDQOYCy8/adzt2qRqNNqhYQEBAQEBAQEBAQEBAQAgFAQAgICAEBAQFA4Pjfw7laJswHnU8gdz6DsnfTsXQ9PydOTX3aXNpuu1fxLYjpRT0xOcbmyN+V4IIHW3vWX1LHq0WY+BftpyXGJh/IV8oAs2W0jd2eRt2LyvJr05H1f0LP73E19uzuODGLMp8HdI02EMLtH5rZd66vDr16iHhfWd0y224vipw8z4g17sxAx0hPxHIX7Su/z79GGKw81xK9V9vdVwXZEBAQEBAQEBAQEBAQEBACAgIPqD4gIAQEBAQQMdoRUU0sJz5SNzR02y71kxW6bxLHlr1UmHivFlXGmxFjHZCUOgd82zvC7fNr7mGJcni26MunV8cuH5Q1IGouiceY5t77ryPNr2iX0b9McjV7Y/v3cA/GSyiNJf7SUH8gFz3nuXT9E/dZzf1jh6LxaPl6NxMYdoU8tSRnM8MafhZ/JW76lfd9PK8Gmo29HXOdAQEBAQEBAQEBAQEBAQEAICAgICAgBAQEBB8JUb0PzxwnkZBiMktO4FjZhNG5urXcgdYK7/FzUzYdbcXPS1Mu4evcL4mV2GPc0gl0QmZYi9wLrzvIp2mHqfR+R7eelngk8bpNHQGk6+QGs3Wv6dyIwX7vT/qbj15HG6qzuYfobgPCyOhhjYbljAHjaJNbgee5W9kzxmvNqvC4sfRXS/CqyCAgICAgICAgICAgICAgIBQEBAQEAICAgJscnwpxR8jvIae5e6wnc3W1p1MG4nPoC53KzzM+3TzLLSvzLbHwHw9zWmop4ppGtA0nDID3RzLa4nVhprbFkrFp3pKZwbw5rdAQxhoFg0ONgN1rrJbJWfMpruvhpg4F4U1wcykhDmm4LRmCqTXHZsTyc016ZmdPmg6jm0hcsf6w95o2/MO9adYnBf8Sx/VDoo3hwBBuCLgjaF0YttiZKQQEBAQEBAQEBAQEBAQAgICD6g+ICD6EHxBqqahkTS+R7WNGZc4hoHWVW1or5IjbkMX4ds0XMo2OmfYgSkaMTTvz9Zc7P6jjpExHlmphmzkqGeraSY3lrnX0nNGk8k5k3O0rg/wBbNbTb5bXt7jTdLS1L85ZpL/HIW911S3PyW+Uxjq0mhbtkYfz/AMrH/VZVuirdDFo+rIPyyW+qtXl5YR0VWsUz3NDXvm0QQQWuDrEbc1njnWntaVJxR5X+E18kY0WlkzNYYfRSM32BuHdy7HE5tYr072174++11S4lHIdC5ZJ+HINB/UDr6l06ZYswzCasiBAQEBAQEBAQEBAQEAICAgICAgXQc9j/AAmZTu5GBvlFSfu2nzY+eQj1ejWtHk86mGO892SmObOOqaeaqdylVJypGoerTxHc0bT2rzHJ9SvknTcpiirXPNBDlblH7jqHQ0fVacdd/wAMiHPiE78h6Nu4ZLLGOkeRDMbj6ziVkiax4gBTtUxdCRDSxHW09RzVtkrKnwiN32c8kTtl8x2hZK4628q7lvfDXU40i1tTGPabmR2ZhROCY7wjqiVlh2OQ1A5N1tIaopjYg/A/YVnw8q+OdT3UtSJ8LqmxF8WR0pYxra77eMf+xveuxg5tbNe2Ne087JGh7HBzXaiDcFdGtotG4YpbFYEBAQEBAQEBAQEAICAgICAoHMcIcckLzSUhHKgXnnObKZn/AH5lyvUPUK4KajyzY8e1HT0kcTDo3DD5z5HH0kx2ucdgXjsue+W3fvLdrGkZ3Kz5Rjk4hlp2tcfCE3XH9XeU+Wk4c1moZ7ScyVaM82TpEmiWSthFe1ZolDFSNsbrKROpprK8SrMLmjry3UbLZrlmGOaw+YhRU9ULvAik2SsyF/iCvPRdHeFfFXy0zhDV3dH91O3NzRvB2hYfplaY2sW4nJRvEjbPikzcG+pK3327n+K3uNzLUnVvDFfHt21DVsnYJY3BzHC4I8DuK7+O8XjcNaY1LeroEBAQEBAQEBAQAgICAEBBR8J8WfA1sMFjVVBLYhr0B7UjhuF1oc3l1wY5tPlkx06pc/TUrI2GNpuxpLpZHa5pPac47QvC5898t+qfMt6tYhnS0ZqjpvBEAPmM1GU+87mWHJljDGo7ymZWssAtkLAbAtLrmZ7piVZVwrYx3Soa57G5EgHdtXQxVm0Cskmvqa49y2q0/KGkl52AdJusnaA0yHNBNy4OJysBbVZT0xraEpkixwlJZPZXiVdNwq1aLImHyaqD2mN/nNPa07wp6iIasKrhGTTTnSgefNdtjPvBWiY8SiYWWD4k/DKnkpTemmIu72Wk6pG8x2ro8DlTSemzDlpuOz0gG+a78TuGq+qQQEBAQEBAQEAICAgIMJpAxpe42a0EuJ1ADWq2mIjcjg6ed073Vbrh9T5sI/CpW7RuJ19a8P6rzPeyTHxDexU1Dc2HlpORGUUdjKRt3MXKm/t1658yyzK/aABYZAZALmWtNp2oxeEhMK+qatnHLI5iuicHE2vc3511MV+2hXaYLg03bc2uRktmsbQ1vFjY7MlIiyfat+VyzV+hCSse0vukg+l6lDBz1MDTMb9StAuqMispjA7OWFpdGdrmbWrJE7/4pPaXUcXuMmaF1NIby01gL63RH1T1WsvR8LP7le7Uy11LrlvMQgICAgICAgIAQEBAQc1w3qCY46Vps6rfoHmibYyHvA61zPVOR7WGfyy4q7lTzVDWNdIBk0aEQ+FuTR1leH11W034jS3wil5KIA+u7znne461ocrJ1W7eFJTVrIYPKmFoV9U5bNIXUlW5b2OBTVf1HitzHMoapvWPzHxV4ShSj0rflK2K/QhJWEEGJClDAqYSwcrDbhVWYZmuGw36RtCtM/KsxuF1JOKHEYqhptDNYO3cnJ+xst/hZenJr7sOSN1eor0kTtpvqkEBAQEBAQEAICAgIOD4QVWnXvP/AI0DY2f3JDc9epeW9bybtFG5gr2RXAOmih9lp0nDmb/K8/4razZl0zJVybVmZV0yMijpR0tEsyvWq0QraqZbOOiVRUyLcx1FXVHLrHitqiHyQecek+KkhElb6ZvylZqz+xHyliNYepY5NR1DExq0WQ1OYrRI0uCvsaJDax3HuV/wiV9jMXL0DXbYiWX+Fwu1TivqYlSY+HonBWv8oo4JTmXRtDvmGR7wvXYrdVIlo2jUrVZVRAQEBAQEBAQEBAUSPMDLp1M7jqfU/wDFuX0XjPVLbyy6GKNVYUM15nO3NA7Tmudkr/HEMi7jqloTjWbDVKvtiPLVK9cYgTzrZpRCBK+6z1gRKjV1jxWag3FuZ6T4qkyNJjvM35D4rJ1aohYNgWtN0svJlHWMH06tFxGkhV4shFljWaJEOoZkehZqzsdDhfn0UgOd42uHS3/6qROrzCny6HitmvROZfOKeVvQCbher4Nt4oaWWP3OyW6xiAgICAgICAgICAonwQ8kpHee8n8Wc95Xiuf/AHZdHH9LXRvsXHeR4LWtXcLpzahYZxpZeUqvtjU+oUxQaHyrLFRqLlbQwlHm9nipqJrWZnpKxWnuPsUN5x8n1UWtrGhcR0y0pus2+SqvuIa30qtGQQp6ZZa3FdUQrarZCtqGa+tbOORd8HG/0rueNw7wseSdZJQteKg+jqhuqG97F6z03+00s3l3i6LCICAgICAgICAgICj4HlMkOhNI3dNKO03+q8d6hXWSXQxT2RKJt2k/FmsPT2X+W4rHNU7YOco6Rrc9OkYFynSWTVEja5vm9niqfKFlHHn1rBknulIo4bz/AOIf7FY8lv4hexwrnTc228iq9SNtb4FMXNoc8CzUulU1cC28dxSVzbNJ3A+C38M7mESuMJj0KIHaYvHNYclt5pQs+KmL+nnk9+peB+UWXtfT66xQ0c0/udwt5iEBAQEBAQEBAQEBQOAx+k0aiUge2yTqeLeLSvOep4u+25ht2U+ER3fNEddtIflP7Fc/FG4ZbNk0FkmpEokjVjmFkdyhLFQNsax2EtrcuseKxxPcW7I8z0nxWtmnvKYSaFnp/wDEP9ysOaf4o/2iV41q50yrMs7KNqsS1IlMSjzRrLWy8SqKyNbeOyzmcZYS3QHrSOawDpK6nG+/2UsvsbcIKYjY1gH6R/K1sH78u/yTOoXvF3SGLDobizpA6V3S838LL6Dx69OOIc+87s6VZ1BAQEBAQEBACAUBAQUPCOkBex+x4dC885sYz2gj8y5/Ow9dWXHbUuIncaapjmIsCbPHRk4Febx/stqW5PeF3XUgBuM2nNp3tOpbOSjHEqaoisteYZIlXytWOYWhqVUtsRWOwmxauseKwx5F4xvnHpPitTPPeUpFGP6j/CP9ysWX+zH+0SuAufLHL6oBSNMqtVeFXWBbeNZR4fBy9ZfXHSjSdu5V2odi6WS3tYNfMqS18LtKd0VHGfPqZBHlrDb3ceoXWz6Px5vk2rktqr0+CFsbGsaLNY0NaNwAsF7qI05892xSCAgICAgICAEBAQEEevpRNG6M5aQyO1rthHWqXr1RpMTpxmNUJnjNxaQkhw92obrHQRmF5rmYOi225ju08G63l4jA/wC1h9W+tzN3UoxW6o1JaNTtrrYlhvXUrRO1PO1YZXhEKpKzfDCSA64ANwL3vkc1jsJ0EF9bsuYZrXtbQuqdaWTcpS44TpiRuvRLSDtF7hU3E16ZRKe17trb9Cx+xE+JY5faacSN0hqzHYbfRYMmPonQ2ErHBDRM5XrDJEKDG63k2ZDSe46MbBrc86gF0uLh6p7+CZb8Oo/JYNBxBkd6SZ295+g+inPf3suo8K1R+A9IaurlxBw9FDeClv7TvvH9wHavZ+kcX28e5aua+509BXaa4gICAgICAgICAgICAgpcZpgwmX7t9hPb2SPVlHRt5lpcrBF4XpbTjcbo5IZfKYcnsIMoGrmeN7SvP2rNJblZi0aTBVsqo+VZYOA9Iza07xzK1p6438oiNKaqC17QvCA8rGsjkyag5wAvYA5C5VtwaSIWv99/6lhtMfZOlnTNd77/ANRWte/4NLWnh+OT9ZWrbJr4TpOjph78v6ysE5pj4V0nUzWxtDG6hvNz2rXvabzuTTJ8qrFSIV+I17ImF73WaO/mG8rawYJyTqEzOkHCaRz3+WVDbOt/TxH7tvvO5ytvPkilfax/9lTyi47PLUSNoKY+nn+1f+DD7T3biuh6T6fOW3XPhXJeKw7/AArD46WFkEQ0Y4mho3neTznWvcViKxqGhM7S1YEBAQEBAQEBACAgICAg+OaCLHMHIjeFExuCHL4pRmDL7rMRPOYjv91J8B2FcrmcaZ/dDNS7lKuhfA8zU126P2ket0f/AGbzri2rMT2bUTtGlq2yZ20HbW+yehUmdpQZCqrMA5VmEtsb1SaidBMte1BYwVK1rY0p8VUsFsY3CrWP2pEOtxhrPNF3yH1Y2ZuJ+i2cXEme89o+6Jl9o8McXCess54zipx6kfO7eVfJnrSvRi/9U1tjjmMOY4RQtM1XLlFC3M/M7cAs/p/Avnt47ItaKw6HgjwdFExz5DylXPZ1RLz7GN3NC91xuPTDSKw0r3m0uhWyoICAgICAgICAgBAQEBAQEGMkYcC1wDmkWIOYIUTG+0jj8awSaD0lPpPY32RnJENwv67ebWuTyuFPmrPTJ93MuEE51tglvnrETjz7WFce9e+pjTZiUOrw6SP1gW7jraeg6isM1mFtoT43t1tJ6FG4WYCYDXl05KdDcyqb7w7VSccz8ISGYgwe0PFY5wSnaTBXPflFHJIfhaQO0qk4ax9UxCNrCHDKqT7Z7aZm5vnyH9linNhp9MdUndZ0cEFMDyTbO9qV/nPPWdS1rXy5p1KNK1+KzVUhgw9nLSX8+Y/Yw85O082tdXg+kXyTE38KXyRXw63gxwYiogXucZqqT7Wof6x+Fvut5l7DBxq4q6q0rXmy/WwqICAgICAgICAgIAQEBACAgICgEFFjnBanqvOsYpfxY8ifmGp3WtbNxaZPheuSYcjVYJidHfkx5TD8FndrHfRcnN6fev094bFctZVoxinvaaF0L9uhdn/F2XYtC+CY+qrLEwktlo36pR0SMP0WC2L7dlttraek96nPU/8AZY5x3/yOpuY6lZmDB1NcfELFOK/+Up3D5PwggjGcoA3Ns0fuqf0l7fBuIRYsWnqDajppZyfbsWsHOXu/dbuH0nJfzGlJyxC3ouBNRUWdiM5DNfk0BLW9DnjM9S7vG9Kx4+9o3LWvnmfDtKChhp2COGNsbG6mtFh/K61axHhhmdpKsgQEBAQEBAQEBAQEAICAgICAg+hB8QEBQItXh8MwtLEyQfE0FUtirPlPVpSVHAXDX58gWf23yRjsBWG3Dxz8LRlsiO4uqHY6cc3KO+qx/wBBi+y3vWZM4u8OHrCZ/TNKPAhWrwcUfCJzWWdDwUw+A3jpYtIe04abu111lrgpXxCs3mVyxgaLAADcMgs0a+FdslIICAgICAgICAgICD//2Q=="/>
          <p:cNvSpPr>
            <a:spLocks noChangeAspect="1" noChangeArrowheads="1"/>
          </p:cNvSpPr>
          <p:nvPr/>
        </p:nvSpPr>
        <p:spPr bwMode="auto">
          <a:xfrm>
            <a:off x="215900" y="-746125"/>
            <a:ext cx="22860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data:image/jpeg;base64,/9j/4AAQSkZJRgABAQAAAQABAAD/2wCEAAkGBw8PEBQPDxAQDw8PEA8QDw8QFBAQEA8PFBEWFhQUFBYYHCggGBonHBQUITEhJSkrLi8uFx8zODMsNygtLisBCgoKDg0OGhAQGiwcHCQsLCwsLCwsLCwsLCwsLCwsLCwsLCwsLCwsLCwsLCwsLCwsLCwsLCwsLCwsLCwsLCwsLP/AABEIAMYA8AMBEQACEQEDEQH/xAAcAAEAAgMBAQEAAAAAAAAAAAAABAUCAwYHAQj/xABBEAABAwICBAkJBwQCAwAAAAABAAIDBBEFIRIxQVEGBxNhcYGRobEUIiMyQlJicsEzQ1OCktHhJHODsqLSVMPx/8QAGwEBAAIDAQEAAAAAAAAAAAAAAAECAwQFBgf/xAArEQEAAgIBAwMDAwUBAAAAAAAAAQIDEQQSITEFE0EyUWEGIiMUM1JxgZH/2gAMAwEAAhEDEQA/APcEBACAgIAQEBACAgIOf4d4d5TQTxgXcGabPmZmFsca/RkiWDkV6qS844m8R5OrfCTlURAgfFGSR3OK6fqVN0i0OfwbatMN/G/h+hVRzgZTMLT8zCPoQvJcymp6n079MZ947Yvs7Di3xTlMOaXHOn0mO6G5juW1gvvHtwfWeNNOXMf5PJ3aWIV+/wAoqDb+3pZH9K5/15Hs+3E4P+oer8ZNaKbDHsbkZA2Fttx19wXo+Dj6skPlfNyz0zM/LluJbDryT1JGTGsiZ0m5cR2BbnqeTxVp8Cvmz1pch1BAQEBAQEBAQEBAQEBACAgICAgICAgIMXtBBBzBFiN4SOyJjcafnyG+G4oN0FTbdeMnwse5ein+bB/xxI/jyvUONOg5ag5UZmFwkFvdOvuXleVXdJe2/T/J9vkx9peccHOEHklLWRXty0bTH858091uxaWHJqsw9T6rwvdz48n2lY8U9BytbylsqePS6HOyHgVbiU3bqYP1Hn6OPFI+U/jqxDSlgpgco2vlf8zrAdwK9X6ZTtNny/n37xDseLLD+Qw6O4s6W8rvzau6y0eZfqyy2+LTpo6tarZEBAQEBAQEBAQEBAQEAICAgICAgBAQEBNDxTjhw7k6xsoGVREf1MsD3OC7np1+qk1cfm06bxL0Pg9MMQwpmlmXwGN/zNBaVyOXj6bzV1+Bn6ZrePh4RVwlukx3rMcWnpabFeencW0+tRaMuGLQ9d4m6HQpHznXO/L5W5di6fFpqrwnr/J9zNFfiHn/AAnmdiGKSNb95OIGbbAHRv0ayvVYY9rj7eFyz7mV77SwtjY2NuTWNDQOYCy8/adzt2qRqNNqhYQEBAQEBAQEBAQEBAQAgFAQAgICAEBAQFA4Pjfw7laJswHnU8gdz6DsnfTsXQ9PydOTX3aXNpuu1fxLYjpRT0xOcbmyN+V4IIHW3vWX1LHq0WY+BftpyXGJh/IV8oAs2W0jd2eRt2LyvJr05H1f0LP73E19uzuODGLMp8HdI02EMLtH5rZd66vDr16iHhfWd0y224vipw8z4g17sxAx0hPxHIX7Su/z79GGKw81xK9V9vdVwXZEBAQEBAQEBAQEBAQEBACAgIPqD4gIAQEBAQQMdoRUU0sJz5SNzR02y71kxW6bxLHlr1UmHivFlXGmxFjHZCUOgd82zvC7fNr7mGJcni26MunV8cuH5Q1IGouiceY5t77ryPNr2iX0b9McjV7Y/v3cA/GSyiNJf7SUH8gFz3nuXT9E/dZzf1jh6LxaPl6NxMYdoU8tSRnM8MafhZ/JW76lfd9PK8Gmo29HXOdAQEBAQEBAQEBAQEBAQEAICAgICAgBAQEBB8JUb0PzxwnkZBiMktO4FjZhNG5urXcgdYK7/FzUzYdbcXPS1Mu4evcL4mV2GPc0gl0QmZYi9wLrzvIp2mHqfR+R7eelngk8bpNHQGk6+QGs3Wv6dyIwX7vT/qbj15HG6qzuYfobgPCyOhhjYbljAHjaJNbgee5W9kzxmvNqvC4sfRXS/CqyCAgICAgICAgICAgICAgIBQEBAQEAICAgJscnwpxR8jvIae5e6wnc3W1p1MG4nPoC53KzzM+3TzLLSvzLbHwHw9zWmop4ppGtA0nDID3RzLa4nVhprbFkrFp3pKZwbw5rdAQxhoFg0ONgN1rrJbJWfMpruvhpg4F4U1wcykhDmm4LRmCqTXHZsTyc016ZmdPmg6jm0hcsf6w95o2/MO9adYnBf8Sx/VDoo3hwBBuCLgjaF0YttiZKQQEBAQEBAQEBAQEBAQAgICD6g+ICD6EHxBqqahkTS+R7WNGZc4hoHWVW1or5IjbkMX4ds0XMo2OmfYgSkaMTTvz9Zc7P6jjpExHlmphmzkqGeraSY3lrnX0nNGk8k5k3O0rg/wBbNbTb5bXt7jTdLS1L85ZpL/HIW911S3PyW+Uxjq0mhbtkYfz/AMrH/VZVuirdDFo+rIPyyW+qtXl5YR0VWsUz3NDXvm0QQQWuDrEbc1njnWntaVJxR5X+E18kY0WlkzNYYfRSM32BuHdy7HE5tYr072174++11S4lHIdC5ZJ+HINB/UDr6l06ZYswzCasiBAQEBAQEBAQEBAQEAICAgICAgXQc9j/AAmZTu5GBvlFSfu2nzY+eQj1ejWtHk86mGO892SmObOOqaeaqdylVJypGoerTxHc0bT2rzHJ9SvknTcpiirXPNBDlblH7jqHQ0fVacdd/wAMiHPiE78h6Nu4ZLLGOkeRDMbj6ziVkiax4gBTtUxdCRDSxHW09RzVtkrKnwiN32c8kTtl8x2hZK4628q7lvfDXU40i1tTGPabmR2ZhROCY7wjqiVlh2OQ1A5N1tIaopjYg/A/YVnw8q+OdT3UtSJ8LqmxF8WR0pYxra77eMf+xveuxg5tbNe2Ne087JGh7HBzXaiDcFdGtotG4YpbFYEBAQEBAQEBAQEAICAgICAoHMcIcckLzSUhHKgXnnObKZn/AH5lyvUPUK4KajyzY8e1HT0kcTDo3DD5z5HH0kx2ucdgXjsue+W3fvLdrGkZ3Kz5Rjk4hlp2tcfCE3XH9XeU+Wk4c1moZ7ScyVaM82TpEmiWSthFe1ZolDFSNsbrKROpprK8SrMLmjry3UbLZrlmGOaw+YhRU9ULvAik2SsyF/iCvPRdHeFfFXy0zhDV3dH91O3NzRvB2hYfplaY2sW4nJRvEjbPikzcG+pK3327n+K3uNzLUnVvDFfHt21DVsnYJY3BzHC4I8DuK7+O8XjcNaY1LeroEBAQEBAQEBAQAgICAEBBR8J8WfA1sMFjVVBLYhr0B7UjhuF1oc3l1wY5tPlkx06pc/TUrI2GNpuxpLpZHa5pPac47QvC5898t+qfMt6tYhnS0ZqjpvBEAPmM1GU+87mWHJljDGo7ymZWssAtkLAbAtLrmZ7piVZVwrYx3Soa57G5EgHdtXQxVm0Cskmvqa49y2q0/KGkl52AdJusnaA0yHNBNy4OJysBbVZT0xraEpkixwlJZPZXiVdNwq1aLImHyaqD2mN/nNPa07wp6iIasKrhGTTTnSgefNdtjPvBWiY8SiYWWD4k/DKnkpTemmIu72Wk6pG8x2ro8DlTSemzDlpuOz0gG+a78TuGq+qQQEBAQEBAQEAICAgIMJpAxpe42a0EuJ1ADWq2mIjcjg6ed073Vbrh9T5sI/CpW7RuJ19a8P6rzPeyTHxDexU1Dc2HlpORGUUdjKRt3MXKm/t1658yyzK/aABYZAZALmWtNp2oxeEhMK+qatnHLI5iuicHE2vc3511MV+2hXaYLg03bc2uRktmsbQ1vFjY7MlIiyfat+VyzV+hCSse0vukg+l6lDBz1MDTMb9StAuqMispjA7OWFpdGdrmbWrJE7/4pPaXUcXuMmaF1NIby01gL63RH1T1WsvR8LP7le7Uy11LrlvMQgICAgICAgIAQEBAQc1w3qCY46Vps6rfoHmibYyHvA61zPVOR7WGfyy4q7lTzVDWNdIBk0aEQ+FuTR1leH11W034jS3wil5KIA+u7znne461ocrJ1W7eFJTVrIYPKmFoV9U5bNIXUlW5b2OBTVf1HitzHMoapvWPzHxV4ShSj0rflK2K/QhJWEEGJClDAqYSwcrDbhVWYZmuGw36RtCtM/KsxuF1JOKHEYqhptDNYO3cnJ+xst/hZenJr7sOSN1eor0kTtpvqkEBAQEBAQEAICAgIOD4QVWnXvP/AI0DY2f3JDc9epeW9bybtFG5gr2RXAOmih9lp0nDmb/K8/4razZl0zJVybVmZV0yMijpR0tEsyvWq0QraqZbOOiVRUyLcx1FXVHLrHitqiHyQecek+KkhElb6ZvylZqz+xHyliNYepY5NR1DExq0WQ1OYrRI0uCvsaJDax3HuV/wiV9jMXL0DXbYiWX+Fwu1TivqYlSY+HonBWv8oo4JTmXRtDvmGR7wvXYrdVIlo2jUrVZVRAQEBAQEBAQEBAUSPMDLp1M7jqfU/wDFuX0XjPVLbyy6GKNVYUM15nO3NA7Tmudkr/HEMi7jqloTjWbDVKvtiPLVK9cYgTzrZpRCBK+6z1gRKjV1jxWag3FuZ6T4qkyNJjvM35D4rJ1aohYNgWtN0svJlHWMH06tFxGkhV4shFljWaJEOoZkehZqzsdDhfn0UgOd42uHS3/6qROrzCny6HitmvROZfOKeVvQCbher4Nt4oaWWP3OyW6xiAgICAgICAgICAonwQ8kpHee8n8Wc95Xiuf/AHZdHH9LXRvsXHeR4LWtXcLpzahYZxpZeUqvtjU+oUxQaHyrLFRqLlbQwlHm9nipqJrWZnpKxWnuPsUN5x8n1UWtrGhcR0y0pus2+SqvuIa30qtGQQp6ZZa3FdUQrarZCtqGa+tbOORd8HG/0rueNw7wseSdZJQteKg+jqhuqG97F6z03+00s3l3i6LCICAgICAgICAgICj4HlMkOhNI3dNKO03+q8d6hXWSXQxT2RKJt2k/FmsPT2X+W4rHNU7YOco6Rrc9OkYFynSWTVEja5vm9niqfKFlHHn1rBknulIo4bz/AOIf7FY8lv4hexwrnTc228iq9SNtb4FMXNoc8CzUulU1cC28dxSVzbNJ3A+C38M7mESuMJj0KIHaYvHNYclt5pQs+KmL+nnk9+peB+UWXtfT66xQ0c0/udwt5iEBAQEBAQEBAQEBQOAx+k0aiUge2yTqeLeLSvOep4u+25ht2U+ER3fNEddtIflP7Fc/FG4ZbNk0FkmpEokjVjmFkdyhLFQNsax2EtrcuseKxxPcW7I8z0nxWtmnvKYSaFnp/wDEP9ysOaf4o/2iV41q50yrMs7KNqsS1IlMSjzRrLWy8SqKyNbeOyzmcZYS3QHrSOawDpK6nG+/2UsvsbcIKYjY1gH6R/K1sH78u/yTOoXvF3SGLDobizpA6V3S838LL6Dx69OOIc+87s6VZ1BAQEBAQEBACAUBAQUPCOkBex+x4dC885sYz2gj8y5/Ow9dWXHbUuIncaapjmIsCbPHRk4Febx/stqW5PeF3XUgBuM2nNp3tOpbOSjHEqaoisteYZIlXytWOYWhqVUtsRWOwmxauseKwx5F4xvnHpPitTPPeUpFGP6j/CP9ysWX+zH+0SuAufLHL6oBSNMqtVeFXWBbeNZR4fBy9ZfXHSjSdu5V2odi6WS3tYNfMqS18LtKd0VHGfPqZBHlrDb3ceoXWz6Px5vk2rktqr0+CFsbGsaLNY0NaNwAsF7qI05892xSCAgICAgICAEBAQEEevpRNG6M5aQyO1rthHWqXr1RpMTpxmNUJnjNxaQkhw92obrHQRmF5rmYOi225ju08G63l4jA/wC1h9W+tzN3UoxW6o1JaNTtrrYlhvXUrRO1PO1YZXhEKpKzfDCSA64ANwL3vkc1jsJ0EF9bsuYZrXtbQuqdaWTcpS44TpiRuvRLSDtF7hU3E16ZRKe17trb9Cx+xE+JY5faacSN0hqzHYbfRYMmPonQ2ErHBDRM5XrDJEKDG63k2ZDSe46MbBrc86gF0uLh6p7+CZb8Oo/JYNBxBkd6SZ295+g+inPf3suo8K1R+A9IaurlxBw9FDeClv7TvvH9wHavZ+kcX28e5aua+509BXaa4gICAgICAgICAgICAgpcZpgwmX7t9hPb2SPVlHRt5lpcrBF4XpbTjcbo5IZfKYcnsIMoGrmeN7SvP2rNJblZi0aTBVsqo+VZYOA9Iza07xzK1p6438oiNKaqC17QvCA8rGsjkyag5wAvYA5C5VtwaSIWv99/6lhtMfZOlnTNd77/ANRWte/4NLWnh+OT9ZWrbJr4TpOjph78v6ysE5pj4V0nUzWxtDG6hvNz2rXvabzuTTJ8qrFSIV+I17ImF73WaO/mG8rawYJyTqEzOkHCaRz3+WVDbOt/TxH7tvvO5ytvPkilfax/9lTyi47PLUSNoKY+nn+1f+DD7T3biuh6T6fOW3XPhXJeKw7/AArD46WFkEQ0Y4mho3neTznWvcViKxqGhM7S1YEBAQEBAQEBACAgICAg+OaCLHMHIjeFExuCHL4pRmDL7rMRPOYjv91J8B2FcrmcaZ/dDNS7lKuhfA8zU126P2ket0f/AGbzri2rMT2bUTtGlq2yZ20HbW+yehUmdpQZCqrMA5VmEtsb1SaidBMte1BYwVK1rY0p8VUsFsY3CrWP2pEOtxhrPNF3yH1Y2ZuJ+i2cXEme89o+6Jl9o8McXCess54zipx6kfO7eVfJnrSvRi/9U1tjjmMOY4RQtM1XLlFC3M/M7cAs/p/Avnt47ItaKw6HgjwdFExz5DylXPZ1RLz7GN3NC91xuPTDSKw0r3m0uhWyoICAgICAgICAgBAQEBAQEGMkYcC1wDmkWIOYIUTG+0jj8awSaD0lPpPY32RnJENwv67ebWuTyuFPmrPTJ93MuEE51tglvnrETjz7WFce9e+pjTZiUOrw6SP1gW7jraeg6isM1mFtoT43t1tJ6FG4WYCYDXl05KdDcyqb7w7VSccz8ISGYgwe0PFY5wSnaTBXPflFHJIfhaQO0qk4ax9UxCNrCHDKqT7Z7aZm5vnyH9linNhp9MdUndZ0cEFMDyTbO9qV/nPPWdS1rXy5p1KNK1+KzVUhgw9nLSX8+Y/Yw85O082tdXg+kXyTE38KXyRXw63gxwYiogXucZqqT7Wof6x+Fvut5l7DBxq4q6q0rXmy/WwqICAgICAgICAgIAQEBACAgICgEFFjnBanqvOsYpfxY8ifmGp3WtbNxaZPheuSYcjVYJidHfkx5TD8FndrHfRcnN6fev094bFctZVoxinvaaF0L9uhdn/F2XYtC+CY+qrLEwktlo36pR0SMP0WC2L7dlttraek96nPU/8AZY5x3/yOpuY6lZmDB1NcfELFOK/+Up3D5PwggjGcoA3Ns0fuqf0l7fBuIRYsWnqDajppZyfbsWsHOXu/dbuH0nJfzGlJyxC3ouBNRUWdiM5DNfk0BLW9DnjM9S7vG9Kx4+9o3LWvnmfDtKChhp2COGNsbG6mtFh/K61axHhhmdpKsgQEBAQEBAQEBAQEAICAgICAg+hB8QEBQItXh8MwtLEyQfE0FUtirPlPVpSVHAXDX58gWf23yRjsBWG3Dxz8LRlsiO4uqHY6cc3KO+qx/wBBi+y3vWZM4u8OHrCZ/TNKPAhWrwcUfCJzWWdDwUw+A3jpYtIe04abu111lrgpXxCs3mVyxgaLAADcMgs0a+FdslIICAgICAgICAgICD//2Q=="/>
          <p:cNvSpPr>
            <a:spLocks noChangeAspect="1" noChangeArrowheads="1"/>
          </p:cNvSpPr>
          <p:nvPr/>
        </p:nvSpPr>
        <p:spPr bwMode="auto">
          <a:xfrm>
            <a:off x="368300" y="-593725"/>
            <a:ext cx="22860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data:image/jpeg;base64,/9j/4AAQSkZJRgABAQAAAQABAAD/2wCEAAkGBw8PEBQPDxAQDw8PEA8QDw8QFBAQEA8PFBEWFhQUFBYYHCggGBonHBQUITEhJSkrLi8uFx8zODMsNygtLisBCgoKDg0OGhAQGiwcHCQsLCwsLCwsLCwsLCwsLCwsLCwsLCwsLCwsLCwsLCwsLCwsLCwsLCwsLCwsLCwsLCwsLP/AABEIAMYA8AMBEQACEQEDEQH/xAAcAAEAAgMBAQEAAAAAAAAAAAAABAUCAwYHAQj/xABBEAABAwICBAkJBwQCAwAAAAABAAIDBBEFIRIxQVEGBxNhcYGRobEUIiMyQlJicsEzQ1OCktHhJHODsqLSVMPx/8QAGwEBAAIDAQEAAAAAAAAAAAAAAAECAwQFBgf/xAArEQEAAgIBAwMDAwUBAAAAAAAAAQIDEQQSITEFE0EyUWEGIiMUM1JxgZH/2gAMAwEAAhEDEQA/APcEBACAgIAQEBACAgIOf4d4d5TQTxgXcGabPmZmFsca/RkiWDkV6qS844m8R5OrfCTlURAgfFGSR3OK6fqVN0i0OfwbatMN/G/h+hVRzgZTMLT8zCPoQvJcymp6n079MZ947Yvs7Di3xTlMOaXHOn0mO6G5juW1gvvHtwfWeNNOXMf5PJ3aWIV+/wAoqDb+3pZH9K5/15Hs+3E4P+oer8ZNaKbDHsbkZA2Fttx19wXo+Dj6skPlfNyz0zM/LluJbDryT1JGTGsiZ0m5cR2BbnqeTxVp8Cvmz1pch1BAQEBAQEBAQEBAQEBACAgICAgICAgIMXtBBBzBFiN4SOyJjcafnyG+G4oN0FTbdeMnwse5ein+bB/xxI/jyvUONOg5ag5UZmFwkFvdOvuXleVXdJe2/T/J9vkx9peccHOEHklLWRXty0bTH858091uxaWHJqsw9T6rwvdz48n2lY8U9BytbylsqePS6HOyHgVbiU3bqYP1Hn6OPFI+U/jqxDSlgpgco2vlf8zrAdwK9X6ZTtNny/n37xDseLLD+Qw6O4s6W8rvzau6y0eZfqyy2+LTpo6tarZEBAQEBAQEBAQEBAQEAICAgICAgBAQEBNDxTjhw7k6xsoGVREf1MsD3OC7np1+qk1cfm06bxL0Pg9MMQwpmlmXwGN/zNBaVyOXj6bzV1+Bn6ZrePh4RVwlukx3rMcWnpabFeencW0+tRaMuGLQ9d4m6HQpHznXO/L5W5di6fFpqrwnr/J9zNFfiHn/AAnmdiGKSNb95OIGbbAHRv0ayvVYY9rj7eFyz7mV77SwtjY2NuTWNDQOYCy8/adzt2qRqNNqhYQEBAQEBAQEBAQEBAQAgFAQAgICAEBAQFA4Pjfw7laJswHnU8gdz6DsnfTsXQ9PydOTX3aXNpuu1fxLYjpRT0xOcbmyN+V4IIHW3vWX1LHq0WY+BftpyXGJh/IV8oAs2W0jd2eRt2LyvJr05H1f0LP73E19uzuODGLMp8HdI02EMLtH5rZd66vDr16iHhfWd0y224vipw8z4g17sxAx0hPxHIX7Su/z79GGKw81xK9V9vdVwXZEBAQEBAQEBAQEBAQEBACAgIPqD4gIAQEBAQQMdoRUU0sJz5SNzR02y71kxW6bxLHlr1UmHivFlXGmxFjHZCUOgd82zvC7fNr7mGJcni26MunV8cuH5Q1IGouiceY5t77ryPNr2iX0b9McjV7Y/v3cA/GSyiNJf7SUH8gFz3nuXT9E/dZzf1jh6LxaPl6NxMYdoU8tSRnM8MafhZ/JW76lfd9PK8Gmo29HXOdAQEBAQEBAQEBAQEBAQEAICAgICAgBAQEBB8JUb0PzxwnkZBiMktO4FjZhNG5urXcgdYK7/FzUzYdbcXPS1Mu4evcL4mV2GPc0gl0QmZYi9wLrzvIp2mHqfR+R7eelngk8bpNHQGk6+QGs3Wv6dyIwX7vT/qbj15HG6qzuYfobgPCyOhhjYbljAHjaJNbgee5W9kzxmvNqvC4sfRXS/CqyCAgICAgICAgICAgICAgIBQEBAQEAICAgJscnwpxR8jvIae5e6wnc3W1p1MG4nPoC53KzzM+3TzLLSvzLbHwHw9zWmop4ppGtA0nDID3RzLa4nVhprbFkrFp3pKZwbw5rdAQxhoFg0ONgN1rrJbJWfMpruvhpg4F4U1wcykhDmm4LRmCqTXHZsTyc016ZmdPmg6jm0hcsf6w95o2/MO9adYnBf8Sx/VDoo3hwBBuCLgjaF0YttiZKQQEBAQEBAQEBAQEBAQAgICD6g+ICD6EHxBqqahkTS+R7WNGZc4hoHWVW1or5IjbkMX4ds0XMo2OmfYgSkaMTTvz9Zc7P6jjpExHlmphmzkqGeraSY3lrnX0nNGk8k5k3O0rg/wBbNbTb5bXt7jTdLS1L85ZpL/HIW911S3PyW+Uxjq0mhbtkYfz/AMrH/VZVuirdDFo+rIPyyW+qtXl5YR0VWsUz3NDXvm0QQQWuDrEbc1njnWntaVJxR5X+E18kY0WlkzNYYfRSM32BuHdy7HE5tYr072174++11S4lHIdC5ZJ+HINB/UDr6l06ZYswzCasiBAQEBAQEBAQEBAQEAICAgICAgXQc9j/AAmZTu5GBvlFSfu2nzY+eQj1ejWtHk86mGO892SmObOOqaeaqdylVJypGoerTxHc0bT2rzHJ9SvknTcpiirXPNBDlblH7jqHQ0fVacdd/wAMiHPiE78h6Nu4ZLLGOkeRDMbj6ziVkiax4gBTtUxdCRDSxHW09RzVtkrKnwiN32c8kTtl8x2hZK4628q7lvfDXU40i1tTGPabmR2ZhROCY7wjqiVlh2OQ1A5N1tIaopjYg/A/YVnw8q+OdT3UtSJ8LqmxF8WR0pYxra77eMf+xveuxg5tbNe2Ne087JGh7HBzXaiDcFdGtotG4YpbFYEBAQEBAQEBAQEAICAgICAoHMcIcckLzSUhHKgXnnObKZn/AH5lyvUPUK4KajyzY8e1HT0kcTDo3DD5z5HH0kx2ucdgXjsue+W3fvLdrGkZ3Kz5Rjk4hlp2tcfCE3XH9XeU+Wk4c1moZ7ScyVaM82TpEmiWSthFe1ZolDFSNsbrKROpprK8SrMLmjry3UbLZrlmGOaw+YhRU9ULvAik2SsyF/iCvPRdHeFfFXy0zhDV3dH91O3NzRvB2hYfplaY2sW4nJRvEjbPikzcG+pK3327n+K3uNzLUnVvDFfHt21DVsnYJY3BzHC4I8DuK7+O8XjcNaY1LeroEBAQEBAQEBAQAgICAEBBR8J8WfA1sMFjVVBLYhr0B7UjhuF1oc3l1wY5tPlkx06pc/TUrI2GNpuxpLpZHa5pPac47QvC5898t+qfMt6tYhnS0ZqjpvBEAPmM1GU+87mWHJljDGo7ymZWssAtkLAbAtLrmZ7piVZVwrYx3Soa57G5EgHdtXQxVm0Cskmvqa49y2q0/KGkl52AdJusnaA0yHNBNy4OJysBbVZT0xraEpkixwlJZPZXiVdNwq1aLImHyaqD2mN/nNPa07wp6iIasKrhGTTTnSgefNdtjPvBWiY8SiYWWD4k/DKnkpTemmIu72Wk6pG8x2ro8DlTSemzDlpuOz0gG+a78TuGq+qQQEBAQEBAQEAICAgIMJpAxpe42a0EuJ1ADWq2mIjcjg6ed073Vbrh9T5sI/CpW7RuJ19a8P6rzPeyTHxDexU1Dc2HlpORGUUdjKRt3MXKm/t1658yyzK/aABYZAZALmWtNp2oxeEhMK+qatnHLI5iuicHE2vc3511MV+2hXaYLg03bc2uRktmsbQ1vFjY7MlIiyfat+VyzV+hCSse0vukg+l6lDBz1MDTMb9StAuqMispjA7OWFpdGdrmbWrJE7/4pPaXUcXuMmaF1NIby01gL63RH1T1WsvR8LP7le7Uy11LrlvMQgICAgICAgIAQEBAQc1w3qCY46Vps6rfoHmibYyHvA61zPVOR7WGfyy4q7lTzVDWNdIBk0aEQ+FuTR1leH11W034jS3wil5KIA+u7znne461ocrJ1W7eFJTVrIYPKmFoV9U5bNIXUlW5b2OBTVf1HitzHMoapvWPzHxV4ShSj0rflK2K/QhJWEEGJClDAqYSwcrDbhVWYZmuGw36RtCtM/KsxuF1JOKHEYqhptDNYO3cnJ+xst/hZenJr7sOSN1eor0kTtpvqkEBAQEBAQEAICAgIOD4QVWnXvP/AI0DY2f3JDc9epeW9bybtFG5gr2RXAOmih9lp0nDmb/K8/4razZl0zJVybVmZV0yMijpR0tEsyvWq0QraqZbOOiVRUyLcx1FXVHLrHitqiHyQecek+KkhElb6ZvylZqz+xHyliNYepY5NR1DExq0WQ1OYrRI0uCvsaJDax3HuV/wiV9jMXL0DXbYiWX+Fwu1TivqYlSY+HonBWv8oo4JTmXRtDvmGR7wvXYrdVIlo2jUrVZVRAQEBAQEBAQEBAUSPMDLp1M7jqfU/wDFuX0XjPVLbyy6GKNVYUM15nO3NA7Tmudkr/HEMi7jqloTjWbDVKvtiPLVK9cYgTzrZpRCBK+6z1gRKjV1jxWag3FuZ6T4qkyNJjvM35D4rJ1aohYNgWtN0svJlHWMH06tFxGkhV4shFljWaJEOoZkehZqzsdDhfn0UgOd42uHS3/6qROrzCny6HitmvROZfOKeVvQCbher4Nt4oaWWP3OyW6xiAgICAgICAgICAonwQ8kpHee8n8Wc95Xiuf/AHZdHH9LXRvsXHeR4LWtXcLpzahYZxpZeUqvtjU+oUxQaHyrLFRqLlbQwlHm9nipqJrWZnpKxWnuPsUN5x8n1UWtrGhcR0y0pus2+SqvuIa30qtGQQp6ZZa3FdUQrarZCtqGa+tbOORd8HG/0rueNw7wseSdZJQteKg+jqhuqG97F6z03+00s3l3i6LCICAgICAgICAgICj4HlMkOhNI3dNKO03+q8d6hXWSXQxT2RKJt2k/FmsPT2X+W4rHNU7YOco6Rrc9OkYFynSWTVEja5vm9niqfKFlHHn1rBknulIo4bz/AOIf7FY8lv4hexwrnTc228iq9SNtb4FMXNoc8CzUulU1cC28dxSVzbNJ3A+C38M7mESuMJj0KIHaYvHNYclt5pQs+KmL+nnk9+peB+UWXtfT66xQ0c0/udwt5iEBAQEBAQEBAQEBQOAx+k0aiUge2yTqeLeLSvOep4u+25ht2U+ER3fNEddtIflP7Fc/FG4ZbNk0FkmpEokjVjmFkdyhLFQNsax2EtrcuseKxxPcW7I8z0nxWtmnvKYSaFnp/wDEP9ysOaf4o/2iV41q50yrMs7KNqsS1IlMSjzRrLWy8SqKyNbeOyzmcZYS3QHrSOawDpK6nG+/2UsvsbcIKYjY1gH6R/K1sH78u/yTOoXvF3SGLDobizpA6V3S838LL6Dx69OOIc+87s6VZ1BAQEBAQEBACAUBAQUPCOkBex+x4dC885sYz2gj8y5/Ow9dWXHbUuIncaapjmIsCbPHRk4Febx/stqW5PeF3XUgBuM2nNp3tOpbOSjHEqaoisteYZIlXytWOYWhqVUtsRWOwmxauseKwx5F4xvnHpPitTPPeUpFGP6j/CP9ysWX+zH+0SuAufLHL6oBSNMqtVeFXWBbeNZR4fBy9ZfXHSjSdu5V2odi6WS3tYNfMqS18LtKd0VHGfPqZBHlrDb3ceoXWz6Px5vk2rktqr0+CFsbGsaLNY0NaNwAsF7qI05892xSCAgICAgICAEBAQEEevpRNG6M5aQyO1rthHWqXr1RpMTpxmNUJnjNxaQkhw92obrHQRmF5rmYOi225ju08G63l4jA/wC1h9W+tzN3UoxW6o1JaNTtrrYlhvXUrRO1PO1YZXhEKpKzfDCSA64ANwL3vkc1jsJ0EF9bsuYZrXtbQuqdaWTcpS44TpiRuvRLSDtF7hU3E16ZRKe17trb9Cx+xE+JY5faacSN0hqzHYbfRYMmPonQ2ErHBDRM5XrDJEKDG63k2ZDSe46MbBrc86gF0uLh6p7+CZb8Oo/JYNBxBkd6SZ295+g+inPf3suo8K1R+A9IaurlxBw9FDeClv7TvvH9wHavZ+kcX28e5aua+509BXaa4gICAgICAgICAgICAgpcZpgwmX7t9hPb2SPVlHRt5lpcrBF4XpbTjcbo5IZfKYcnsIMoGrmeN7SvP2rNJblZi0aTBVsqo+VZYOA9Iza07xzK1p6438oiNKaqC17QvCA8rGsjkyag5wAvYA5C5VtwaSIWv99/6lhtMfZOlnTNd77/ANRWte/4NLWnh+OT9ZWrbJr4TpOjph78v6ysE5pj4V0nUzWxtDG6hvNz2rXvabzuTTJ8qrFSIV+I17ImF73WaO/mG8rawYJyTqEzOkHCaRz3+WVDbOt/TxH7tvvO5ytvPkilfax/9lTyi47PLUSNoKY+nn+1f+DD7T3biuh6T6fOW3XPhXJeKw7/AArD46WFkEQ0Y4mho3neTznWvcViKxqGhM7S1YEBAQEBAQEBACAgICAg+OaCLHMHIjeFExuCHL4pRmDL7rMRPOYjv91J8B2FcrmcaZ/dDNS7lKuhfA8zU126P2ket0f/AGbzri2rMT2bUTtGlq2yZ20HbW+yehUmdpQZCqrMA5VmEtsb1SaidBMte1BYwVK1rY0p8VUsFsY3CrWP2pEOtxhrPNF3yH1Y2ZuJ+i2cXEme89o+6Jl9o8McXCess54zipx6kfO7eVfJnrSvRi/9U1tjjmMOY4RQtM1XLlFC3M/M7cAs/p/Avnt47ItaKw6HgjwdFExz5DylXPZ1RLz7GN3NC91xuPTDSKw0r3m0uhWyoICAgICAgICAgBAQEBAQEGMkYcC1wDmkWIOYIUTG+0jj8awSaD0lPpPY32RnJENwv67ebWuTyuFPmrPTJ93MuEE51tglvnrETjz7WFce9e+pjTZiUOrw6SP1gW7jraeg6isM1mFtoT43t1tJ6FG4WYCYDXl05KdDcyqb7w7VSccz8ISGYgwe0PFY5wSnaTBXPflFHJIfhaQO0qk4ax9UxCNrCHDKqT7Z7aZm5vnyH9linNhp9MdUndZ0cEFMDyTbO9qV/nPPWdS1rXy5p1KNK1+KzVUhgw9nLSX8+Y/Yw85O082tdXg+kXyTE38KXyRXw63gxwYiogXucZqqT7Wof6x+Fvut5l7DBxq4q6q0rXmy/WwqICAgICAgICAgIAQEBACAgICgEFFjnBanqvOsYpfxY8ifmGp3WtbNxaZPheuSYcjVYJidHfkx5TD8FndrHfRcnN6fev094bFctZVoxinvaaF0L9uhdn/F2XYtC+CY+qrLEwktlo36pR0SMP0WC2L7dlttraek96nPU/8AZY5x3/yOpuY6lZmDB1NcfELFOK/+Up3D5PwggjGcoA3Ns0fuqf0l7fBuIRYsWnqDajppZyfbsWsHOXu/dbuH0nJfzGlJyxC3ouBNRUWdiM5DNfk0BLW9DnjM9S7vG9Kx4+9o3LWvnmfDtKChhp2COGNsbG6mtFh/K61axHhhmdpKsgQEBAQEBAQEBAQEAICAgICAg+hB8QEBQItXh8MwtLEyQfE0FUtirPlPVpSVHAXDX58gWf23yRjsBWG3Dxz8LRlsiO4uqHY6cc3KO+qx/wBBi+y3vWZM4u8OHrCZ/TNKPAhWrwcUfCJzWWdDwUw+A3jpYtIe04abu111lrgpXxCs3mVyxgaLAADcMgs0a+FdslIICAgICAgICAgICD//2Q=="/>
          <p:cNvSpPr>
            <a:spLocks noChangeAspect="1" noChangeArrowheads="1"/>
          </p:cNvSpPr>
          <p:nvPr/>
        </p:nvSpPr>
        <p:spPr bwMode="auto">
          <a:xfrm>
            <a:off x="520700" y="-441325"/>
            <a:ext cx="22860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817" y="4437112"/>
            <a:ext cx="22860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46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" y="-3821"/>
            <a:ext cx="91392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800600" y="2971800"/>
            <a:ext cx="1905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pPr>
              <a:spcBef>
                <a:spcPct val="50000"/>
              </a:spcBef>
            </a:pPr>
            <a:endParaRPr lang="en-GB" sz="2000" dirty="0">
              <a:latin typeface="Arial" charset="0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01675" y="692150"/>
            <a:ext cx="77692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6800" b="1">
                <a:solidFill>
                  <a:srgbClr val="4C4C4C"/>
                </a:solidFill>
              </a:rPr>
              <a:t>THE DAILY NEWS</a:t>
            </a: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663575" y="1893888"/>
            <a:ext cx="162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>
                <a:solidFill>
                  <a:srgbClr val="4C4C4C"/>
                </a:solidFill>
                <a:latin typeface="Arial Black" pitchFamily="34" charset="0"/>
              </a:rPr>
              <a:t>www.dailynews.com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3095625" y="1885950"/>
            <a:ext cx="3509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200" b="1">
                <a:solidFill>
                  <a:srgbClr val="4C4C4C"/>
                </a:solidFill>
                <a:latin typeface="Arial Black" pitchFamily="34" charset="0"/>
              </a:rPr>
              <a:t>THE WORLD’S FAVOURITE NEWSPAPER</a:t>
            </a:r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7567613" y="1903413"/>
            <a:ext cx="11480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 smtClean="0">
                <a:solidFill>
                  <a:srgbClr val="FF0000"/>
                </a:solidFill>
                <a:latin typeface="Arial Black" pitchFamily="34" charset="0"/>
              </a:rPr>
              <a:t>AUGUST 18th</a:t>
            </a:r>
            <a:endParaRPr lang="en-GB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181660" y="2328289"/>
            <a:ext cx="7237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/>
              <a:t>Most </a:t>
            </a:r>
            <a:r>
              <a:rPr lang="fr-FR" sz="4000" dirty="0" err="1" smtClean="0"/>
              <a:t>Successful</a:t>
            </a:r>
            <a:r>
              <a:rPr lang="fr-FR" sz="4000" dirty="0" smtClean="0"/>
              <a:t> </a:t>
            </a:r>
            <a:r>
              <a:rPr lang="fr-FR" sz="4000" dirty="0" err="1" smtClean="0"/>
              <a:t>Athlete</a:t>
            </a:r>
            <a:r>
              <a:rPr lang="fr-FR" sz="4000" dirty="0" smtClean="0"/>
              <a:t> in </a:t>
            </a:r>
            <a:r>
              <a:rPr lang="fr-FR" sz="4000" dirty="0" err="1" smtClean="0"/>
              <a:t>History</a:t>
            </a:r>
            <a:endParaRPr lang="fr-FR" sz="4000" dirty="0"/>
          </a:p>
        </p:txBody>
      </p:sp>
      <p:sp>
        <p:nvSpPr>
          <p:cNvPr id="4" name="ZoneTexte 3"/>
          <p:cNvSpPr txBox="1"/>
          <p:nvPr/>
        </p:nvSpPr>
        <p:spPr>
          <a:xfrm>
            <a:off x="364282" y="3123724"/>
            <a:ext cx="49719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From August 10</a:t>
            </a:r>
            <a:r>
              <a:rPr lang="en-US" sz="2000" baseline="30000" dirty="0"/>
              <a:t>th</a:t>
            </a:r>
            <a:r>
              <a:rPr lang="en-US" sz="2000" dirty="0"/>
              <a:t> to August 18</a:t>
            </a:r>
            <a:r>
              <a:rPr lang="en-US" sz="2000" baseline="30000" dirty="0"/>
              <a:t>th</a:t>
            </a:r>
            <a:r>
              <a:rPr lang="en-US" sz="2000" dirty="0"/>
              <a:t>, the World Athletics Championships  </a:t>
            </a:r>
            <a:r>
              <a:rPr lang="en-US" sz="2000" b="1" dirty="0" smtClean="0">
                <a:solidFill>
                  <a:srgbClr val="FF0000"/>
                </a:solidFill>
              </a:rPr>
              <a:t>took</a:t>
            </a:r>
            <a:r>
              <a:rPr lang="en-US" sz="2000" dirty="0" smtClean="0"/>
              <a:t>     place </a:t>
            </a:r>
            <a:r>
              <a:rPr lang="en-US" sz="2000" dirty="0"/>
              <a:t>in Moscow. </a:t>
            </a:r>
            <a:r>
              <a:rPr lang="en-US" sz="2000" dirty="0" err="1"/>
              <a:t>Usain</a:t>
            </a:r>
            <a:r>
              <a:rPr lang="en-US" sz="2000" dirty="0"/>
              <a:t> Bolt </a:t>
            </a:r>
            <a:r>
              <a:rPr lang="en-US" sz="2000" b="1" dirty="0" smtClean="0">
                <a:solidFill>
                  <a:srgbClr val="FF0000"/>
                </a:solidFill>
              </a:rPr>
              <a:t>got </a:t>
            </a:r>
            <a:r>
              <a:rPr lang="en-US" sz="2000" dirty="0" smtClean="0"/>
              <a:t>    three </a:t>
            </a:r>
            <a:r>
              <a:rPr lang="en-US" sz="2000" dirty="0"/>
              <a:t>gold medals in 100m, 200m and 4x100m relay.</a:t>
            </a:r>
            <a:endParaRPr lang="fr-FR" sz="2000" dirty="0"/>
          </a:p>
          <a:p>
            <a:endParaRPr lang="fr-FR" sz="2000" dirty="0"/>
          </a:p>
        </p:txBody>
      </p:sp>
      <p:sp>
        <p:nvSpPr>
          <p:cNvPr id="5" name="Rectangle 4"/>
          <p:cNvSpPr/>
          <p:nvPr/>
        </p:nvSpPr>
        <p:spPr>
          <a:xfrm>
            <a:off x="1082714" y="2451399"/>
            <a:ext cx="7304101" cy="5204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 err="1" smtClean="0">
                <a:solidFill>
                  <a:srgbClr val="FF0000"/>
                </a:solidFill>
              </a:rPr>
              <a:t>Title</a:t>
            </a:r>
            <a:r>
              <a:rPr lang="fr-FR" sz="2400" b="1" i="1" dirty="0" smtClean="0">
                <a:solidFill>
                  <a:srgbClr val="FF0000"/>
                </a:solidFill>
              </a:rPr>
              <a:t> ?</a:t>
            </a:r>
            <a:endParaRPr lang="fr-FR" sz="2400" b="1" i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80088" y="3425973"/>
            <a:ext cx="720080" cy="359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take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06148" y="3724740"/>
            <a:ext cx="608534" cy="402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get</a:t>
            </a:r>
            <a:endParaRPr lang="fr-FR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www.dw.de/image/0,,17012563_303,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714" y="4764376"/>
            <a:ext cx="3455403" cy="194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d/d2/Usain_Bolt_Moscow_2013.jpg/220px-Usain_Bolt_Moscow_20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09" y="3016861"/>
            <a:ext cx="2475957" cy="37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02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3" descr="MLK's 50th anniversary.tif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9" b="13909"/>
          <a:stretch>
            <a:fillRect/>
          </a:stretch>
        </p:blipFill>
        <p:spPr>
          <a:xfrm>
            <a:off x="467544" y="3789040"/>
            <a:ext cx="4982042" cy="2051234"/>
          </a:xfrm>
          <a:prstGeom prst="rect">
            <a:avLst/>
          </a:prstGeom>
        </p:spPr>
      </p:pic>
      <p:pic>
        <p:nvPicPr>
          <p:cNvPr id="3" name="Picture 2" descr="http://l.yimg.com/bt/api/res/1.2/CjoQ909M_iMrK3wdeIvsUw--/YXBwaWQ9eW5ld3M7Zmk9ZmlsbDtoPTY0MDtweW9mZj0wO3E9ODU7dz05NjA-/http:/media.zenfs.com/en_us/News/ap_webfeeds/37793bb1fbc1ca1c3b0f6a70670036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4664"/>
            <a:ext cx="3729372" cy="248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icna.org/wp-content/uploads/2013/08/mlk2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295395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20072" y="2492896"/>
            <a:ext cx="792088" cy="398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AutoShape 4" descr="data:image/jpeg;base64,/9j/4AAQSkZJRgABAQAAAQABAAD/2wCEAAkGBxQTEhUUExMWFhUXGSIbGRgYGB8eHBwgHhgdICEcHiAcHiggIBwlHyAaITEhJykrLi4uGiAzODMsNyktLisBCgoKDg0OGxAQGzQmICYwODQuLCw0LC8sNCw0MiwsLC8sLCwsLCwsLCwsLCwsLCwsLCwsLCwsLCwsLCwsLCwsLP/AABEIAMIBAwMBIgACEQEDEQH/xAAcAAACAgMBAQAAAAAAAAAAAAAEBQIDAAEGBwj/xABNEAACAQIEBAIFBwgFCwQDAAABAhEDIQAEEjEFEyJBUWEGMnGBkRQVI0JSodEHM2Jyk7GzwSRTVHOSJTQ1Q4Ki0tPh8PGkssLiFmN0/8QAGgEAAgMBAQAAAAAAAAAAAAAAAgMAAQQFBv/EAC8RAAICAQMBBgYBBQEAAAAAAAECABEDEiExQQQTIlFh8DJxgZGh0cEUI1Kx4UL/2gAMAwEAAhEDEQA/AOf9BPR2hmqJaokmlmVNU6iPoORUYixt1JvvfDXi3oTlxmMtQp0yPlObJU6mkZZadNiov+kxne2+BfRD0b4kuXqHLHLinnaQVtdTq0mYgbhuo+OHNbgnGNVJzUyYanQbL025sFVI0lgf6yPrfdjOGWp03Y6zTbQOn6L5ROIMrUQq1cstXK5fMVHpqXaFNN2MtqBDWPc4u4L6B0a3ydqlGnSPyqulek1ZgSqsQtOnfq0+IuQJ74Iy/BeKqKTVPm+uaIKI9d+Ywlw8ljuwIEHcCcVDgPFw1GoamTLU6tSshNTd6pOsnYESTAG2JqSAWb/KQ4D6IZGotPnUyofKai+trVGzBpq/rRaRba2Bc36N5bJLVr18tzGoZbLaqBdgprViwdmO+kFdtvLBZ9F+KtSFHXktLUuQIqGdPM12IHrau4wW3DeLms1d6mQfm0xSdHbVTqBDI1LpuwJmQe+JqWVqb/L8xFlsllFpcQbM8LC1srofQMy8RVcBVlZHSpBm8+WLc16P5QGpkBQIr08n8o+VazJqCmHI0+ryyDH/AHOCeI+i/FXObL/JZzZVaoDEfmiCNNrAQPHEs3wniwywy7HKddLlGqPzxpAxyy+mdNo8fPFF1HMsOCdm/JlXpP6GZWnRrVqNM6aeVGoamOitqoGbn61OpttY45L8nnDaWYzq066cynoqMV1FZK02YXUg7jHa0eFcVLOjHLFM1yjUWTEU4VYtYkIAd5wPlfRviKZ2tnqC5fUXYhCSwC1NQjSqiwW2KLpfMYrkKVJ+sH4Z6O5LMDL5sUHp0TRr1KuXFQtqOX02Rj1Q2q/sxzWTzlDMcQyzJlEpUjUQNRDF1bqvOobEQCI7Y7Olwni9SvTro+VQ5dSEReikqNZl0BY0nvPgPAYGpei+bbOUc3UTK0kp1EBXLdFlOqQumNXmfLFNkWtjIjVdm9vOehVvRzI8rWuRyupQrOvJWCGHsn/xgbN+i3DmdlGXo02B2NJdB94EjDxag5itpqsHQKxiQQRF4G+B85Rp82qCKkrLG4vEbdPnhLuxEyKSDE6ehuVUOamUo6dMhhSVh6w22xbw70PyDpVIy9Iwu5oLI3uL72PhhzwdrPy1qRHdl07jxWJifdOG+U5MVNGiPr6dov4eU7YvEt0b+8jZG3nAcJ9HMlXolqeUpsxAgGgojridzvHwwblPQ3JK6irQy8kjoWmrHf61oGDa/DRXytMUxKo1NoSxgVAXFuqSoIva+EK8JrMppO7c01UKyQBAZS0zTMaoMKVYDzxTKFI3/wB1/wBkGRiDvGmS4DkGY/0HLLTQSxNJWY+AkjufDE6vozkDW0jLZYAT0jLjwO574QZ3gGZFFaT1yQUU6QxAP9Han1SpPrNruTPe4BwXmOGZrnOEzDagGCSwAnWxGo6CSCmkEgg2IETOLJIFFhzJqPO8PyvonkDyvoKBlj/qB1erY+z+eK8p6L8PJpryKBOq80BcGIG3t+OAshwvMrmEqrVBD1V3bdadRyRGiANLhYvcTOH+Q5XMSOZOoROnCyxFbj8+kLUfWA5X0TyBNL6DLmXI/Mjq9W237/HE6fozw7mAfJ8v60RyB47bYaZLlzQjX+cMTG/Tv5ezEadKmKit1yapHbcEfdfF6jQ9+UBvEdyYlreiuQ0KeTlxdr8gXgi23bEMt6L5DUJo5cg2jkeNvDDqpSRqaQtUjU2wB7je2K6WTUn1awsTJA7AnwwsltW38xmo1zE3EPRfJoVAytD1bkUgJMkdx5Y1kfRjJsWnLUANBMmkLbX2x0ObpCowfTWOpQZAECe23jiFClTD1EHMJCsO14MGPPEOrXztIHOmIP8A8WyP9Vl/2P8A9cMa3ovkEp0ictlSSCdRoTN/KD8cNaeWWmCWqVKU3iV1H3C+Cs1mlWnSYK7kg6WIBYeZm04YgIBs/wC/3BZyYmyfohk2IY5PKBZ70InyGo3+GIrwPhVpyuXLC0igAvt098G5dg9VC3OJ1C7RA/AezC4vSiwq/wC7imzFRt+ZACTyZ4f+ULLpS4hmEphFQFYFMaUE01NgNt/jOMxH0+vn6/tX+GuMxpU2oM3qDQnrvAUK5HhoVKiNW0qKqFDBFPXJFQxGlajbfU8SAWNRy1Gm1MvVlygChASxuPWCxKy0m0XG4nkeG8UFHLZFmTmKlE1dz0lFVNo2PMKnwBJ7YYfPNI02yoQCiKxUmSXDh6MMpD69nABBkBIsBYQike/1Ofk1BjOiXiSAV6T0SHpcolAyhmLyAo6mBaSoIsJYXjG87XJpqRRZWWpyjSBXVrYgqPXKmVYNOqI8Nsc2tTKaWcUXcsAC2pSFUqrSYqm7DRMCQVBN1Bww9H2p5hUp8simKgNy2sliCWLai2oMLMDIjywL4lAo+9/lADmOqXFaVHlrVamjIZcOepA8keqSDZHMiQNB8MWUc0HqJQVaWsc0tY6V5bUQRczqPMU+BGFmW4Bly1ImkCXcq5LOZEBe7eDN/iJ7nDPgPD6dAOyIFqAmHJJgVCpYQSd+Wu32Ri0RDt+vSBkyaeYwzeWc3mnA3JcC5uT8be7AucyRYJ9JSEA/Xt6x2tgp1p1KbBopXFxtN4t8cKs/wqsdBpMrIlM3npJ1tA8fDe2FZd7IFydnVfijGlkOuj9JTMAW1XMMTa18U0siQjgVqclluGNvWtYbnt7MIqWfrpUo6woIQkWkkAORZWNyZ74s4TmqvTenDjWWM9Gkuo8pJMqdjpaMKGRfL3QmjQR1nQ1VprTcVG1vbWae/rWBJsT44Fmhytqsa/FZnT+6MI6SZgLmIhhIgkqbazcXE207xvjOVmNHrIRrNpGmTSBHVqmA0jb7sCcpP/npLCesfZqrRGm9YdCxDDaLe/DDOZmkNVTQWKnltt7QSNiMclWXMtonlr0gXiYuASA1rQd8P+HMwdtborVBDANdXI/k1t++GplJJ2gMgHWabOLUWpJqQF26YHUuwGJcLroqVguuNN5j2W+OI6Hiqr1lMC4LGx1LvbEMll4p1utLqL6tuob2xAW1A/P+ZNqkcnVRVdkaoCAt+mfWG2GeS4itZgpSXF1ZlFiPGDhVQyvRUHMp3C/W/SHlgvhOX0MnWku02P1RMRbuf/aMXiZwQOkjBaMIzOQp1mZ0qFm7qCBta0jApFMZgzrDSfCPVP8ALAlegJlWprHg7H9+2KM7k9ecIashUtq0QxYA0yjyyjp1IAoJNtLRghTHit5XAjDKtSHJPX67RMfo7+W2B8hyuYkcydQ30/fgPKcIV+UGzSEM5YIKhIILUpC+XSQD21xvfAtHhj03UGo3MEQeZYtogE3gyQpEnu3txDjIrj3UgbmP8kac0Y1/nDExv07+XsxGnVp8xV65FUntEkj7rYScHylMvSYVXDM+gE1STKsw9YEBuosQu14MwJZcAyyayZqVDzBLa5QMAoO5MS4Y6R2IGIV2oEe6kuXVXQU0hqoGpto8RvfG8iyljBqnpaZIj1TveMFVKeX0LeYLQGYgE2kWWYxSKxaV10wmluhJH1T5X95xVUws/aXdiXZoUhTpkux5YA0oQTe4kzA2OI0+JUzr0K1OVZiQBJ85mfdhfw1zLKpALLYnxF/5Ee/FmVzDPrUsIKNuAB8QMUclGWyUSJnyWmWUa6kuuqSB4E3vvbBOazCClRh6ijSYiATBi98Us7266AtAMAGLix07b4uqgrSogVKYs28Geo7SpwI4ND3t6yj0leQzCmog5lY32MR7+rCxkogetU2+yv44bZF25izVpG+wCz7oXCbMUAB+dT/EfDyGFZfh497esYnM8U9PYGfrxMSpEiDemp2vjMXflNWOJ5gWsUFv7pPHGY6CLSgTarGp6Tw8Vvm/KmhTVj8lYmftBF0QdJkzMLYHFp+VTApWDzJpkmPlLLciAJp6WtJgkmIu39C/8wyv9yv7sOcdDuFcAmcA53xu2k9ZyKZ7OaSTQ0jpkaSpaOwmdIBlSe8SInG2zeZ/oxpwumXfo0gwydOlgWlgGAEjxm0HrcAcTqU6a6mB7xpFyQpMR3JiB5xjPl7IeUr6xidsPDCcxS4znTymFHTofURoaTPMkwTsoWm2kXJaJGOwpUqsQNPW3fy/lfCqjnqamSWIgldKkl4IEL29bp9oOG1DjWWYU2FUDSTuCdip3A/SEeM2nGQKwFEVCfLbUADCa/K5RnmRImI3g7T23xiVqCimZqqdNoImNTbx5zhXneKUQrI7leq5KNAhSb2m8gCJkkDFfEcmayZcUawGoXbqHQeZLC24kROxE4UbvgezCw0U3jzPZmWpsivBUFWWmpdiXA0yQVUASTO4JgiDhVms5UdWb5LULMAwRSZMKwC+pClTZvHUCPDFvC6eaCUgjgygZjKsNRI6RquFCiNUfpQScEUctmgBFQQamomQdIZySBa8IxAmRKDxGN2hWXcSrIO0RZfigl6YovGoKzaogB4J2tO6k2Olh2nDiaHK2qxr8VmdPwiMLq9TNHWKmkBSkygRXIptJ1aZYGoASB9W+2CsrSqPGk0yus9DgAmzQCRAL3TYx0neZOR8VGhXH1jQ1wjNmhKyKvqLEadot78ZnjQ5jyKurUZgrEz2whzuRzAraejWVJVJYmAS1MafIl5N7IouAcE8Ryma1Emmtqp0kg3DFgATEFuoAGIlQYM4Bl91LBnR5xKXW5D9VNSYjuV+/acC5Q0OXVgVY0jVJWfW7R3xTUr/ACdAtcKqmkzsz6iARLtLW6VJHuxDI8QQrmECJrRVLKFbu7DbvBVttoOCYeLjz6Sl43l+VWgy1AObECZK/aER78E0uSMyoHM1AgD1dNlsPGIwHlazGmWp0lJYwAqk2U3JE/at7jhnTy7c8NpTcGeW87eMaZ9+KRTtt+PnITud9ovbJ0JN6v8Au/hirN8PoPXqgtWBqBlcDRpPQwm4JmD9wxc5ryYoDf8AqzhkmTioXqCmokxbqNj9/wAcRBZ2HXygjWPiM5FMnlAAxOYCmow5kpqLyhMALNmmI7l7bYuyGUydNpBrquoyGUaQAKhP1ZCdNRBH2oG+G+bfLqoalRXqY3IIuNPUB4m17bYRcEWrWqf0qlTU80hAhkFOxMbG5/fY41ogrVFtko1GXC+G0ajLoqAgHeACZFM6R0AahpQ2v1Gd8W5bhy0aiL9LGtdMhdNgqiIMbKBti3hlCkpo6S35xiJUXMKL9XkL4zJZgLUCrVeC/qlBHrfrW9uMrPqAvz/Uaq1coriny0kvGpuw8R541khS1GDU9VtwPsnzwwr1qLIsaUktE0wVm095HbFVKi6knl0ypVoZFBB6Ta1/dgCniFUYYbaCKtOm1M6qhmGHSvc7b4uWjTR6q9dlYGw2ttijPUXLUzoYdK2CmBfbyw0rAl2Jp7q4LaWPqtA2NwV04oLfTiWT6xcuapBkMVOgQLL5338/uwXmM7FOkeZVuGuIk9XfFXJX7A/Y1fxxrilAlKWlCQA2yMI6vA3HvxXiCn35SbEiSyWdBdRzKpnsdMbd74R5g0pEcyBvJAP/AHvg6nRdUc6HkjSOlu+528BHvwvfLuIJRhf7P8zjNlYkAERqAXYnkH5UP9KZn2rv/dJjMS/KqP8AKua7dS/wkxmOsOJoT4RPXvQ6fm/Kdvol/dh3y47n3YSehqn5vyw78pT9wOIcaypqO4puoZqDqAakNzGC8sxMwArXHnvfBdpZhpKnpPO5fjb5x8V8Cf3zgTiLgJqdQ2jqWTAkSJPhAJJN4EntgAUs6J6k0/V2k9Z3tAbRp8rn24q+TZ3UX105MDyMGqVIEW3pT3OlvLCsXaHRqJsQJvVl0ZU5aswCqppmBuNAUF53CjV4wJnAlXMZd6WgI1MQrLDCyqoIiSZAFTVA20SbCC14aK+sa6iMoHWoCyGkkCwELpKMO8z4jDajRXWSbakZSfKCfxxvzDVjJh428QnNcPztCpopVKLandV1A3DMQG9ZvVDKN/0CLkDHT8cySpQKKphkalrBMpM/j38Iwr4PwZqBrM2Y5s1Cyh3EITso/RETHkLYOr8XqAgag0DqsCpMm3wjHNZxpN/edNUJO3EDy2TY1KYD6S6ggrqhbACF1XgIov4v44Z/M7Das8BrAzYTKjfcNqudw0bAYuoZ2mxSpqWnpIBQqJvYaSBJknYYGfP1BTqFqtMaWuSyWA1TPnhiZSq2dx6QGWzKc5wFWRlarFPpsxY7FNyWkyA3vcnFeVylOllwGPNJqSevax0r7lCgnuZPfDWrXLUDDUy4iboRM3ntgQNUFLelOv8A/XHq/CcTJkUtuLFSBTWxiDj+a5eZo2qNz0VFgFlQBPrnVEQ73ADdRvi2vwGmSEGZqI6EKSxOltAAEkGQOlTHt8cO81UqSsNSHQszo8PZtiriddldyXogaiBOgnfaIkny3wGTLYpRLVfOLvTJqSVMscyxFJSrDrAViiElTJghlm3fCehwzKKF+mqakUDU0ajpGYJJbTc/SVdUWlALRB6LPtRqV6BYowIVQZF9XQQI8SdMY5vi3DSauWWlkqNWizHnVOYFICyJA1TszSROokg3M4MoR19Yo0/0hmTylBK1M0azGrUR1VTAsKjk6YUbQwmb6CbkE47B0jMgtViSNKAkk9I3GwG+Oeq5KkNDhFDktJvN2O8mSIsJmIx0D6vlQ/N6ZH2NXqj/AGsW5tVPrIgokQCrxllJFMab7sSxPx/diviXFWStOhGOoKJt61vWg2v4Y3V5km9Hc/1eCqtNmrEMKRWTY8sn1bW33xlPecEnmaBp5inJ8eRuUrU19ZtQCyB2EX3OhvgNsV5f0jpghoQhWvpS9gxkX8FJ9kYc5SmfoSRSkMwkcvaFsI/lgbJUW1oDyYLCQOXtt28rYH+4ABf4+XrLpLuoPkOOpNGaYWarLYbdSLI6rXYYHy3H6ZqiKQ9YbIdV3A+1vJj2g4a5Ci/Mpk8rTrm3L3tMRedtr4py+QArBop+vMakn152nx+/BrjZhu1fSAzgHYXI1M2ppUmCUyG1EetaYP2t/HFnDM+VY6UReljbV2Un7WLW5gROqmLt3px9WP8AsY3lzUk9VL1G2KbxbECNeoGXqHw1N5zPBxTD6lJAaUNpPiPC3j44JGWY8+HkEnSQ2xNoI3Hb4YVZ8nWkwToExEd9ot8MNcuTznhqQ9a406h4T33wxfFuZbDSBUWLQYSDVUGb/SDt2wdWQ8ql6rWNzVj63jN8Ukh7VhTnuyOob3jY4r4/w+csq06qQFYBywUAsbGZ7G1sFi3BTp+Yp/CdQ5lWfcgKotYkw5bfz9g+/C7QZIJNvw88Q4tkszLtZUJIAnUo6SoGrT2IXaLziujwvMuCy1ECMxIlh1DUbDp202jxBvisuIELtx7EiOQT4p5J+VM/5UzPtX+EmMxn5UljimaH6S/w0xmGjidNPhE9m9DyG4dk3H1aSo3uFsVcU4QDVatzWQaewmAqVASL+t1kqQJUjuJBh+TupOUo0j/rKKx+sBIP8sOKiCojKdiCpg7bg3wzD/dxlTyJw+2Y9GUznlyS9MZt+sSJNl3aPWt6wgNvA3FsSehSVXZs2ekVGZg8nS62tqIlTpKwBJAtcywpcBo9lYHYnURMCLxuYET4ADsMVL6OUB0w0BdI6jYaVW3+ysT54xgc30mWpvhfB9DrV5haxsQfrIg3LE20D3Ejww7p7/7Lf+04ppwqCTAAiSfC25xfRWWA8ZHxU465A7vaWvIi5b0T51FH+62INUVVINMvKs8qQCFpgSQTY+sLeY2wz4jkRTVVBnVUm4jYfePPG8hl6bgakVmpyBI7GD98L/hxzmRXyGdFWYYwoO8TouXqMF57RqjppmQdQUEG4Uh2WG7EjFDU8tVGpq1RgCSCKcKs1XZi8rBulQm4MA+Ix1VLhVE1AxpqbEQQI6rsY8TafYMcbxdaqgLQpK6mp1qzEAKdQJHiYJ/xHecNXAqihxBbIb3hvDsrl8vTekK92dR1o4JMsvcSboQT4jzwVl1VwKSMzXLluW8AaUjcdwwIPtxmSRFV2NNWuDDDxYyZ8ZJPvwVylKA5YaSJ1KDDgQBAjdbfuxmypjBIreoaO7AEcS/McJB0y5EKo/NsdhhLxDhSUsxUq1KlepzK00wQFSkdLghSQZBUt8J3w2r5uoAvW3qKdz9nEeIITUaa46WaAS/TIYdhaxI9+CCqNwt3JqbqYpGWyxKFWqrIWoDaQdJYsDoILDUXIBgEzAmMJK2STnhC5JkrTGm/RULHTK6SNWu5mdtwcdnm+GUpgpKimJAJAPRpgXsGmD4zecKaPGglTXoKFndSwYtJVwh1TciSIJmJ7YrJRvpEDOEPijDI8DFJEPKLNpjvMTadMX06Rfso7zLj5KrVw5puGBHUPVNu84CynFBVpmqjNO3cC/1gD5e6+NJWb5UBqaNW0229uDxoHld7ZsHmDVuGkk2rbn/Vf/bBVTKgVyx5gkn6lvVPecB181AKqzk6pkn7hB2xLhmZfmAazBB3Mg9J8cL7oE2fnNPeAbD5SzJJT+hhmPW0dIvZf0rYXZbPZVKn+cdVIhnWASokRqAYkT7MN8tXRuVrQBizQUsJhZJHn/LHOVPRXJB62Z1KeaoFY3D6bWCGRJgCALnti8eJDs3SUztyvEaJxHLU1p1HqlVplmOpYIEA9Sk6hMWESfDFdLMZcVQTWiKl50gAg3BOq0Y5k5PJVGqDk10XWqEqQINUCiwVWpiABAYTaDEEYnRo8MLFzUdA2o6i51aXZKhKjlSRCqb/AFWPjge7Uge/KHqMfZ/iGWSirPVZU5lRZ0TcCW77AAmdoBxfl61CW+kiUa0AfVMx1+R+Bxy3Fc5w5qC0AtepTpszTIBBNJyS004A0qb7g3tFpA5ANUBFUliaRBcwDU5ghTyt5apeTvvgSiah+jLs1OlzFekTTK1Afo1Pb1YJBs3cAn2YMIp82r1ODDzYQLEnvjhz83siVCcwoekvrOOlWoqYtTIWVqxNgS5jscdMvE8vUp1agSpoKOGIYgiQQbMg0x4mw3wb49NfOQZAwqEZp6DNqDt1APYD6wn7XtwbVyi1ctTCtpUAnmtYp1yGEEQ3cX9xxziZfKOpqVmqKUZgWMSStNH6NKEEgKogfZO84ozDZNhpPMCDUACw7l51dBlhLgAmQBbacAFC2x6ymttp0q+j9Kr1LXhWLdJUXJqazIm94nyAxVmeAKx1I/MWBIi9mBiJ9S23izHvg/IVqZ5WgGIEdXjfuvn92AU4kouKbA/3n/1xbOoFGKt3J0zwn8plLRxPMJJOkosncxSQTjWLfyrtPFs0f0l/hpjMaJ1U+ETuuAcFqijlqwraS1CmAFkRTs0AgghywJnwOOib0dqAqadchQy1OksA3WjQ0NeVV0hpHXiXofky+TyrVJVOSgEXZoXZR/PDLP5Gsh10qr0Z0dAAYD6Tqk2JIQFiC3fEwOdZ2nP7SFbk0ZzHDvR7MlZqVXWoRpJaq51XU/UfpBM2Bm0z1EYbcNy5oNUNTMmoTuWY9MM7bFiF+jdBaBCz4Y02VzTy1SqB5DpC9J6ukmSJ9UwCR4brzwygNQq19Ujrix2RZO5BJAJIN9UbYbkUhtVbVMJCcFvsI1r5qk6tpKOy+8gEkyLi8z37YLy+aLKNKMIjebEe3fC/huaQVtNNAqPDEsSDJ17A9yVnzEnBtL6Krp+o23kfbt5dvfjXivJiAuJZkxtYX7/8hD65DsJmYg7XuL43RJB1bHt7vHBmXqESoMSZHt8PYf3gYtTTVsQEqdrQD5Hzxy82Io9faPOTXxsYVkK4Yjx7j3YRJm+gsQkhwPUXaG8vEYYZBCKqyCN9x5YuoZxwGdjKjYQOo+GKLFwLMZjy0NxOc4lxw0aTOURllQelRBIbTbTfU4VB5uMLW9L9KkCn9MrkEoigKNZSNZAgyGM+W98W5L0xzWZy3OXLvTIqlDSqKCTboYdIsKhQm1gG8Jxuv6QZsM39GDBS6nok1LG4hCArka+8gxvvAtnfn36w+/A2qF1fTPLkLzFZWZZDlVYECmHkgNZTIAO8m8Yyj6RCtVrAUwpRj66JPr1E3BMw1Nx7sBv6S5kQGySnfZNURSRv6u0sQg/VPhAP4Tx3MNUKPQFOznUq2JWs63JQRqHWN51H3tdCFs37+sDvl8ofxbPlK9NTpCPS6iRsRoiLj7UwJNsc3k+IKQpelSv1WAEFjQknUbHXUvb6nljts7nXDQDaB2HhiAqmoja4aDIkCxXqB23kDCToLEGZnXUx3iLI8Xpsq06dJgWgxAAAiSPCRJJAv0ta12Sf52P1v5Yv+can2h8B+GClzbGqokaSR2GxHsweLIo4+UJAK3M52tGo77n9+L+Gn6QeQMf4TgzM8UdWgR8B4+zBvBs41RuoCIPYfhh22kbeghq3i5iXJZkvUpgkQCYAUAXF9gPAYFytFXZUcBlZgCDcESLYYcV4vXprUalTDsoJVekaiNhMWwvVszmOS7KtFtIVlnYORzVsNwt1b7S9hOMn9MTRLe/vNP8AULWw9IbwsLrFMInLZllYEdJER3kQDubi+NUMpk2cJyaaQdAHLRlIICFZiRKqq+4YWZWtmGqKzV6YYgst+kAshnSVEjUFEzbUY3GLHq5wNaopIBKqb26wSSEBJBZDMC64fRbYH394sZVHMM+YEOomjRqKQFlUVrAEQbTEEiPMzM4SpwmkjuxVWJfUAypCnUxlRpEGTuZNlv0iDlOYFGoKjqjHSXqDcBKa9woN3WTbZj3xKtXr06tRTUQ6qku03BNNSQoZGAHSYHZZNzgGwsdlaWuZQSTIZrhFAij9DTjQLBQB9mIFo0qoj9EeAw3y2TWaoKKlEF50DSx3nSVgk+N8B1aeaGkc6kGKCAew5ZUsJQm1Q6r7xc9sF5Clmg7NUqSuliJgoJAv6u06vcB4nBsbAF8SlYBj6zk6+fpPq10Fp0tLtSAYgQpIlQGiSrAzA9do2nG+H18u1amChvUEHVIkHWzetEgkgk3nUL7Y6t+MxZURo+syC/sAiB8cVrx36QUuSoYozFgq6VUEAsQbn2A3+GM4KOed5pNgcSfCs0eYiDSEmAAq2HhMTgcZxvBP2af8OK8n6b0CwCy83nlaAPX8jf6N+/1Tgep6aIq+pqdmChTT0qC1QJExcx1xawxr1qR8Mzd2w6zx38qv+lc1+sv8NcZjf5VyfnbNT9pf4aYzAzsJ8Ins/ojUK5DKQqgnLp1AdUafHF2ayb1DZulBqIm860uPMKDfv6psxxr0Gp6uHZVGZb0UKybgkbew4YZBuuDaZRgfO378KB05ATxOJl1ayfWc6/D1LENWLkCIhyVMRClxJnmKSATfRtGKkrZZCsU2cM2tSYJLuG1frGGYk3u0DazjIcLRaz1DqLiTExcBAbgAmyA3Ji8RJk+vwnLVkAFMK1l+ClQGjcFZF8a17QboxNAi4t4LUVkLLT5YmALbC/bYySCDcEHBGby+seBGx/ePf+GIZ3PLSZVqdJZtPax7C57kgDzPbAC5mvVA5fSG6pMQAaepbwRcsgMTIVsbVIA2iitijD6mdSn01HGoAEiCTBLQYAJjpaTsNJNhgvg2fWpqYqfoxIJgk9gbGDee8jTjnKeTVS5q9RBNkNzeBqIMgwygdSzzTqF8NsuztURNI0zJiyWqAjq7gpIgDdx5wrKNS1GoKhnHOPZfIUVrV3JDMOqDuZAsATMavhi7M11ZEZbJ2Av5z5yCMU+klIVeSlbLlqZqFSop8wfm2KkjSYUOF6othFR4hmiig0IVdIJKMSJVdTMFI1SxKwoGnTOwxznG0Yw22hPG1rMqGhOpX1MCdOoKrEIT4M2kHwE4V5fL55dKGpKjd4UsZrEk3NopkaRBFiPDGvnHOEhvk4XpMqUJAaadj3JWaihgQGgkDHR0SSqkqASASI2MXGK1Y06fkfqK3E51E4hpE6C3Y9A+osg941awseUyMar0c5dLlTqltSSZbpPiNhYWubWx03uHwGCKGTJgkKqz6xgfDxxfeKw0qpkFyXE/zh9g/cMDq3YE338/bhTxLgtdsyzpmKfK5ghOaZ0Eiod/rGqOWBton2YF+ZeJMqiq1pBYrpkFawYFYp3OjpMiOkeJkXwsGuGV3l/BfSGlmauYpUxUBy76GLrAJv6t/EHw7HHT5ZjNKw8DYHY+PsjHHtwviSoXBlghJVQOp+Uwm6STr0EARtt2wZw/hfEAFYO0sVJLlV0kcwGE5ZIS6G8MygDpOLTHvYhBd9o/au0nbc/UX8MW5Gu2se/6oHbywo4etZDU5qNVlgUMbAqJEqAImY3Pnhrw5iag+hK+ZDDt5mMWMbg3BF3KlrOfE+xB+GAsxkxWqhXqQdJGnSsizdQm4ub2gwAe+KvSDhT5rL1KBNWirRelY2IPvB2IOFL8JIq06RzBQLTpU3L6hUfRUlNT6xdgjr0wTzDMi2IiHVzLEc5rIJzl6+WEKBQAgCrTZjF/qmb/AKg8MBZfgkRFUzcagqzDcyQD4fSGP1Vwmq5Kkrsr5pSKQDlzqeAFdWcnWTutVt7EH2G2vkOUFjMgKwKoCHYNFRqoFqgaAiusAiQI7AYIo3FyG/ONvmgBlPMIubQo1E1NbX76rj2bYN4lw7VVcl36nJI1W9UJETA6QRMT1HCFeFlbfKgXB0S9zr0MgEa7OdYMCCbeM4b8G9Ha1GpqaoaulShLhgCIpgGGdrjQxkb8w4AhgKuTeU8Q9H1Ipy8lkgnQuxapb3cyxMkFFNziWU4dyua6HZQIA3JZtdQgfWIYCfCcP+IUZCSrHpFlED/p8MQoal1RSMaTaDJttJvOCLeEr1/5LWxkBnODGejWRq1s3mfldGg2WVF5DEKWvGrzG15i4ETi/N5VkakFVjzqnLSRpIPLepcHtpRrjA3B+OU9biprX6mlUZjU10qbAKVXTP0qWmR3jGfsqshNjmbctNW8ZZD0eyaVg1KkkNCGEVlAGsxcyurUZt1QMDtwjJai2jqmZ5Sz6+vf9bq9t8VcL45QSoHWqxUTrmk4gA1BexEk03AEyStsc/xWm1LPNXNWs3StH5MEbRrdkUdXqz9IjaY1dQPeMPx6iLOxgPQ43nnf5VY+dc1H2l/hrjMZ+VYRxbNA/aX+GuMwc6aEaRPY/QptXD8sO4oqV8oUSPhf3YdZq5FQfW38mX8RB92EvoOyrkcqxMnkrYD9GLk4dZTqDU5jVdT4MNvwxi1eKvfp+pxXPjIMsrMJWqBYmHHn3+Iv8fHF1AnmFAo07RA27En4HfEMnl2ghxCMIM2v2InvOLmdFVlIZiIVm2Ntj7MbPiUMenMUNoH6Q5SaLVtC66dNwRVPSQV+tG62ANpicIq7OSQzlEYsAGIQg+rpEXIXSW8DzAQREjr0dXTc6CNBBOxmx/djnOK8O5oCMSrI0yJ+yy+I8ZHmAYxrwsCKlNQNxbWq0kK6FVm12HqqJqA2AtAd1ixsk/VGCOCZqpVPMJ+j0wF06QDY7G8wexIvEkizKjllXYX8Tc7k7n9Zvjimtn6dN1pmzGIAFupiBt5gz4b408RbNN8SzdaotPkVFmk/MB1GDpVlCOVB6GNiYMR3wuWhnKACmsnKUAazBZga5LMWZDc0iB4A2xqlk6QVfp0MFzMi5aYtq7bgd4xT82U50HNWMjsSJ1/pbDXt+gMZMytVrKGZqqbQZyNBq0zUC3uohjTEyBTuNR6YiBc6tsbq5errWm1ReWSSdTgMf6QGDHpEQulbGJaI2ndPh1NqoT5SJOkaos0AHcGDakZ9pxPOUKLCnTNRgqq2XaVhrBXYuSYEqgIOxBtjImpjwPtL701dCdWM5l1aFUlon3eIn9+I1syjmWR5iNxjkXyVIyozYDNadQLXIPdt7rt5HvjGylINq+UySwaFYd6rbSfFtM+AjG9EC8QTmbyhPH/R1Mw7uHZCyaYifVBNObj1KpFQbbR3nBI4QwqCoczU0ltQALQDzKbdQ5hltKspOxDyBa5FLOI7lVYEhdUi4gsRv4yDbGU88twwYCYO24EyL9piPM4LJjLLacwxmqL+I+i9Y0FBzjk6SoqLrB/NFFb85MzDHzXzwPR9G3Gbn5TUINZmIlr6qiNBh4sqldtm2x0uT4jTenywxJYjSCIIk2O8R33mJxUDGbjvrGMb6lI17fuacbat13i7IUK9GmlENVIpqEBAYAhRExJiY8cHcPq1hUUtzCBJ6tUWU7ziiv6zf0iLm3Xa/swSlQNWkVpkGF6r9HsjC/6u9q/IjP6ajdyrhVeo9QDmOJPjPbwOBk4UlauzOzlhp3aBAqR8YYj3xgrg2UZayaoXexIk9J7b4tpsxqgGupHMHTJ7NtthWLKQgBEY6W1gxUnolTLoutikBWXmjYioCABsBzagAEC+BaPo/RLgPWrOWeTpa0sKga5A351QmBu1ow3yNAc1DzUPULSZN/ZizK0aRqIdYVtQgLqIN9riR8TgTldq6S1QC7iWtwbrZlSqJJjcwDU1wCRtrk+PUb7YfZ9q+ttPMiTtqwDUo1DJVi4/RYk/Df7sF8Sy8OzGo4BP2SR8QYxEzOtnn5yPjDUOJbmHrA0yoqHpE2aJk7jBDglnNOo0hSGTUTBixH3WGxwvzIX6P6Zh0D6pvc33wNmapSs7KYIYwffgnziuJaYjvvAfSN6oWmaisRzRD1NWikSrdZMgi0puLvE3wEOI0UZCMpqYCKjIBfSrdRm69FMaZ9ZQh2jHVgCsjFGKNOp1EmYkSo8L3GKs2F5dH6YjpN4a/V/2MN7/AGutq84sYd+ZxuXzlJXMZZ+XTqS2kiDyKnSXm4UVHDj/AGj4zbT4ktWqpfLsKjPTWXgsDC1FnTMkFViCY0AmIE9XkspSSqpptGuDAUwYBHjYTqt2nAw0/wBe3+Fv+LFN2oA8fkSDBY5nif5Vv9LZqd9S/wANcZjPyrW4tmu/Uv8ADXGYZOmhGkT2T0Iy3+T8qzMFXlLvubdhh38pVPza3+01z7hsMIvQ3Lf0DKEEaTRW5Oxi4w7NNNBIOph7onv5457WCaFTi5PjNectzsuBUFwbHyPh7DhLWp5inS5rSzs7hmLDSUNQlIBMBlQKLgQVNzN2/DszoaD6rWP44hxbLNXSrlmKjmLpUkdIIMgxjRhyA7+exiyAd4ionPJrpgIwdWKyVPUTV0bsDpnkgeWodsW10zzONYAembSVAdSY6hqvbSfG9sU/NOYBqf0gozAqGKktTBkiLiQCZ93jfDLiPAqpvUzUqWDKvU21RntLbAFBG3TMbYao09eIK7iB8GbMatNVQECATIJ1QvmTHrb+HxMzHDqbuHYEsAIMkRBJ7HzM+IJGHGaoLU66RBbuuxPuwCD7j3HhjfhcOKMBkrYxa/DcspVSokxAkmwUrfyglb+Md8X0+G0lEBBEzBk3II7+RPxONZrJAnUANXsF9vGwawEmYE4sylcEaT6wt3gxvE7/AH40aF5ESNmoiJ8lmKNMkvTZaavoVw5MMhdIgm406id98bY0alRabI0OGIJaNcBqZ2NxpLAd/AbYechdtKxM+qN/H2+eMp0UEAountCiVvMr77xjBn7MTusIA8QE8IpEyVm83Yx9Tz/QTx2xYvC6UGFIBieo/VfUO+4a+DKlOO8g7EbHGl/7/wC/hgOy5WL6HhFAOkHyXD6dIygIkRuTaSe58STgNcxSMhksGtckmWN+25UH34bYpzFXL0mpUqjolSr+bUgXMA28dxt4jHQOVMY3gnGzbLAlrUVIIU228ZGsbT5NjpcoFYB6g6qZMOfADv474XLlxq0wBHkLRv7t8MeLdKBAIU7nx8vbjPlzY8goRuBWSzEvEeGuGLKNaMSQy33M9sVcMpnmqIM37fonBYzgoDtDH1TsfO+0C8+WKxxBnhlLUx3Otiv3zA9k4wZewlCGnRxdoGS18pVwL8+ntP8A7ThlmOI03dFWnpYVRJgdm8sJeM8Pr09DZdixOq9MTfQYEmwOqBJgXxQ611dWNMhDUIL3JVRVVdRI6Z0E1JkjpOFpjdV031lvmxajZ/BhfDx9Mn64/fizK0ArqxqU4DAnqPY+zCbKvmCFK0nJIBDaWuSsk2A72tGKOdmZtl6h7RoaP9Zfabwg3+uMK7rTLGfE3B/E6RlSZij+0fEs5TYVXK1UUlj9Yg++2AOQ32G/wnFuby7B2EEwdyDfE2qPCr5w2sVbTqNIwoBIYqZk+UR7sLs2+p2Pix29uMNBh9Rv8JxrlN9g28jgWIYVf4hKqjrJ5CuUqKykA+Zgew4fcUqKyqytTViLaiCN7xaJnvjmsHVKyFKasrdINwf0jsDuPhgsVhCo3EF8ZJBEOydIuULVEJRux7EbWG8g/HFJ0pp5L0xES7MCx9loAxrg4CvKurAjY9JtcWO+0WnfFpIBu7D206f4YIfCPOIZtJozwL8rF+LZu89S/wANMbxr8qn+lc1Bkah/DXGY2TcgGkT2P0GGrh+XXvylI+F/u/dh7l6N4Lp1W3nfbYeMYS+gWj5Hk7tPLTsIuI8cNjoB+vY+XbHPNXZ85xcnxn5zDRX7Y/wnBJQuAv11Ej9JfLzGKszoDt0tv4gefhiSXA0yDJKXkgiJE+f7x54tKUkQJac1q30HxV7e9WA+7GuJ50U6aMFUmLC7GxuFkRPtxXWAdda+sPXH/wAh5YE4n+ZpfrMP3Y0d8VUmgfWMxrqbSYLw70hqktzWCNqtThekEhQNQs51WMWkkSdJOIZfPDmEZhyK9RrMBFMC+lYJ2gGW3mSYAGA+JcMuhBUN6yMDbfe19xfvErIk40lcV0NOsNNZex0gmIMgXH2ZtEyLjDsWQZNxsw6RGZHxmjuOkeg3I7gwcRNFZ1aRPjF8LMtWXLUSrxdjyQt22E6mMSDd2ZrCSZsMMctXDqCPAWO4kTt7CD78bsOcOPWL5luIvUAIBMFjA8zBP7gcTGOV4nnG+WU6lMPWFMPSNGmo6S9NWZ3LMospSPaO5jDHfSLjcWIuanVo0WiVO4/mPA4xUU7MZ8xA9hM7/dgPI59Ko6XUsACyz1LIkSNxPmBi+s8KxIJABJAEk22jv7MLbCjEP1EEgg6SItHGJkKhLBgNxpg6WmSRJFNtUDwIm04toZxKvJerlHeqmx0AlTpLEKSbkKACQRJjCh8xmnIPJB6SphDDNqWGGkTpCsQB4hvDBbJXUS1MBT20MTFxJgSQBpsBJBIG2MeRmJtpsGFUHxUfKMsvx2mitVdWaVLCCpmAWP1rWB33gxhjQzsE67q1z5eYxzeY4lmCCxoAdNlWmTMKoEgXvqIjeEOLTm2VA9UE6qmkLER2FokixN53xnY1WmJbSOu0YZzKGqDY8uYDEet4bdjgenX0gpUHmABv5Dadp2tIk98FZPjVNG5bHcgFCDYmYi0djcWt7MTzGXSrTSoklHUMjEXE3AI/Effjpdlzq4pojMde6bV0injOSqlVFJiF6pliN0Kg23uQe0fuJp1MytQRXpLrcFU1RK8xREFN4kRcgsBJ3O8nmdJKORY7/H1iSfDck+cbYjmOHrzBUN0CkaY9UllYOJO6lQRP/hefs+g6k9/KTG4yc8wJ0zTqyHNJLgqLsOpkVVE8sQNeva9x7BvIDNPUXVmAvUggMZPX1EShAOnYHxjtOLG9Ggq6xVLMIKQB9WoXLKJtvpI3GkdsGcMrgNTBSnaJaCNu/rQMctmphc3YsPPI+sW8VzU1WoU8xrq0WU1F1MAARI1WAYQdgbHTirNZnN8xl515O1TYrpDRC7agRtbVe+H2ZzAK6ylBnZrlYMgC0lWk9xfCb5vSrqWoUkg6ZAFzriZaCSzz7UXEZlDaVM01tdQcU80ippzDdQGol9R6dSDwloRCZ8WxflKObdKpqV4UhgRrvBCWU6dwBU8NxfBOf9H9QE6epRILgCeYzE2cEzYb7D24ypwVU0mEXoJYgAyTU1CTJmwUeyxm0FdGyYDEBYrWhXIB5wabyoAF/CQZFrG3rnww9zAIo5fUZIQyfE6rnAvBsitNWISjqlVVTChUCAdILC5IBMeXhhxmnJWmoWiWCmV1Ja/aW2wvTsaP2HrGXREThsMKuXROolyC1oAiIBWZ8QcFih9KF5dLTI+zOw/SnFNRKkKw5YkaWGpNJg2sWg2j4YJdajmEcp854J+U5AvFM0FsAwAm/wDq1xmJ/lU/0rmtvWG392uMxsmpT4RPY/QIf0TJ/wB2n3CcOWy5PdT/ALQ/HCr0BoN8iypj/UA7j7B7TOGnyR/sH4Y57KfLqZw8g8R+Zl2ay7FiQJHkR4e3GPRcKkK0iTt+lij5I/2G+GC6NFtK9LCzjY+EjFquonY+z8oAEodzTqnT2O3ke2I8cQcukyg6Jb3Exb7jjM3uCdyBIO8gR/KffjebzQRkRroaYDj2mZ9o3xAdmU8R/Z71xKWtHbEc3lOcnSStWmJUgkalEkqSPCSQdxLRBggjN5Y02Km/cHxB2OJcOP0qfrD4d/unC8bMjzZkRciUZClmRU/ojqaikRzNJH0ukGAIIgiSZMCQOqYxlSnXolaZQ1HaSkmJv3MEm0s5O0gLuFxPM5Pm0lhiGWCvUQDGwaOxFpFxJiMTyPEKhdwWJCNOplAYkxJIBgL2AiSBJi09fMChDicX0MIq01qKVdQQdwcc5nOEmhULUKjqK8Ugiqr6XPLHMGv7NOnBnVtq3EHrcyAfpFG9mXwJ7+w4oVp9uNKkOAG5jseRsZ24g+S4elMCFBYCNZEsbDdtzMCcbqHWdI2HrH+WJZiofVX1j92CMjldlHtJ/ngzR8I46xikqO8b4jx+/wBS7K0B6x9Rfv8AADEqtTmHqgN2Pv2P44jmawMKvqrt5+Z8zinEfGMi00QWgvEahp06jR1IrGD4gEwcKMxxMhQKtLU1nTT6sEMQTvBGlpjaV8bdMOsQT1DYk7+X4fDCvjAqA00ouyklhUddlGgxY7w2n/xjktgKNR4gPsLi6rnqFMlVodWqGaANqgUDzgkH78EcL9I0SESkdBC9MgL1LIHgCLD2kDFVXMZplcBNPS2k2kkKNP14BJLeIthjk6rsgLqVa8gkeJ8CbHf37DBg1xEBm1WIZxDhysNS+q31ouD4H4n4nvgXJs91cbbN4/H/AK+0nB2RqRIaNBHUD+8eeKsxTkEAm4sdjB/cfwx0sObUukx1A+ISsdHjombbqftKfEf9DiGc4YakQFIezWJW/wBaAQYPcSIOKMjVksqKwAGzNN799R3/AJYJoVBTSTJ01BEHvpM+NjjD27syrv0m7smcuK6znW4W/wDWN6pGx8CLX2v7bC+NHhRJlmJPfpPZ9UC9vDDb5ZU/rH/xH8cEcRzbiq4FRwNRiGPjjkd2lXvOjra4sXg7a6I1uQVWRceR7mLgN8fHG14Pr1IWayONV+rpgWJgbA/+cMcpm6nUxdyFU/WO56R38TPuwTk826pOtixV3uSbBSBv56j7hhqpjMBi0RZjhRddRIsOWRoJN4MgzY9MXnfDA5IUlWVDI+plEEOpZpIZr6h4dItHhholdtQ62/OUx6x70zjK2YblIdTTyWO53kX9uDXEgBIgl2MwInNDaDOsCdX6AMxHuwFQdCjLyjaGjUfGD28D92DkzR5oXW08xbSdtA+6cM+YfE/HGjHiGS6iy2mfNf5U/wDSua7dY/hrjMb/ACsH/K2anxX+EmMw+qnQQ+ET2H0E/wAxof8A84/cMOMs8MJ27+w2OE/oSCmSybESOSp9oi49uHlVtJICj2kST4G9vuxzm536GcTL8Z+c3l6ZVpNgpgk7f9T5YpqAqYn2X3Hji/Mq7lTBJK/zI922JvmNKhRcjc7gXJt5+eIVG/SBU0lIF01bBQW9gk390YSZquXdnPcz+GLeI1K6NqW+qnIT+sJLAg3ECAt+82jcL6lbMACKaLtMIC1mp93Yi45g7RGHDs7ZF8P1/iacTrjFsOY2yx5tPl/XSSnmO6/zGB8h68dyCoPmVIH3/vwr+ec4WVYCsp1QADbWYiCNlhrwCZXfBcV3is6qqNIYKIKuAm/UdzzD7hfFZsLJR6j/AFHpkDcRvQ9VfZiYAmYxVTqTDfb3/WG/x9b3nF0Y7eHIMiAicvIhViDOd4amdSpU1s4RiAQGpkmDVk09YZVW9EQQNm2NybmEZdMtm73ENlP+Xjn85wPNhavLzQpO7KQVZmLQ1UszSOgsHpiBP5sCYwtpejnEy3+kgD56vwxhynS9zp4sSspdiK+U7KhlXLWOc1H9LKf8vEOLLm1pVEy71hV7cxssUmfraaeqInbvjmaPo1xa7pxMx6urqv8AdhjwHgmepszZjM/KVIgLzqtLSZ3lVJPhGG4m1bdYGQaT4mF/WLuTx7+sy/8Auf8ABjOTx7+sy/8Auf8ABjrfkr/1P/rsx/y8Z8lf+p/9dmP+Xh2k+v3i+9Hkv2iPgNDi3OHyurRFGCDoC6p0nSVhYkNBvI8sG5/L5v5JSKS2ZR5fW0agC8FisAg9MgeWGVDLOHVtOgAmR8oq1dQ0kaYqKALw03NvPCjI8IzdNK4WooaqhUPrYw30p5pBX1m1UwV7CnMmwwL49SxbMGO9faaNTP8ANXpTl6hIKjVp5iC5176C7WG6gY6ADCQcJzKZZKauqPrYlkM9PVA1FLvOjUdI7+3AD8EzjMheqjaXVgzG4Aam31UFgwe3hHuxEVEsiseQKnVYup3Ui8jqH8x8L+7CngOXrpSAzLh6k7rtEC2w7ydu+GdJ9LA+BxamjYiK0tUBzR5dQNMK28sAB2m/fY7+NsTepCOgUaZA1HeRN/vjBOfypKsotG2/u2vt2xVS1MhVkItuQAD4QJJ8N8dHOne4vpDwt3eT0kKdeq3qqD7KSn/44sz+ccVXEizH6inv5riqhw+syhkUwfMD+eGObydUuxFGmQSYJiT5+tjgBHK9Z2CVuB0ukEArqcK41AQd7Xt3t7MELXZRDBdfLc+othHSNtrE+/F1XJORelTtTA7WMxHrbAXxHQwZwFpQEKiSs2gCb7eOGBWWDYME+Xvy9Urq1gToXsp8sEcQzjrSokRLIZ6V8R5fdiOh+X6lH1/FY9U+cTi7iAbl0bUp0mQ2mPdPb2YgDaTv0/mXtcgmZb5SqyI1D6q/ZHeJw8pkyLr/AN+7CpUbnaiKegESYWfV28ZJxZn+JCnAiW3gQPjjThYIrFj1i2GqgJ88flZP+Vs1+sv8JMbwP+UioX4lmGO5Zf4a4zB6r3E6SqdIij53rr0rXqhRYKKjAD2AGBjfz7mZ/wA5r/tW/HGYzFAQnAsyR9IM2bHNV4/vX/HEBxrMf2it+0b8cZjMQwQBJHjOYNzmKxMd6jfjiKcYzH9orftG/HGsZiQqG0keM5j+0Vv2jfjjY4zmNvlFaDuOY0fvxmMxJYAmvnjMbfKK3j+cb8cZ89Zn+0Vv2jfjjMZiDaQqLmLxavP5+r+0b8cR+d8x/X1f2jfjjMZipZEmOOZkWGZrAeHNb8cRbjeZ/tFb9o344zGYIQGAozBxzM/2mt+1b8cb+e8z/aa37RvxxrGYuzBAE38+Zn+01v2rfjjG43mf7TW/aN+OMxmKuFpFcSPz3mZj5TW/aN+OJHjWY/tFb9o344zGYhlKo8pr56zE/wCcVv2jfjjY41mP7RW/aN+OMxmKlhR5Tb8bzP8Aaa37RvxxE8czP9prftW/HGYzFgymUXxJjjuaFhma4HgKr/jjS8fzX9qr/tX/ABxrGYktgLm/n7NGxzNeP71/xxr55zG/yitff6Rr/fjMZijLAFTQ4vmNufVjw5jfjjY4zmDY5isQNvpGt9+MxmJQl9RJHjmZO+ZrGNvpW/HEPnfMf19X9o344zGYqQASp6hc6mJZjuSZJ95xmMxmJHCf/9k="/>
          <p:cNvSpPr>
            <a:spLocks noChangeAspect="1" noChangeArrowheads="1"/>
          </p:cNvSpPr>
          <p:nvPr/>
        </p:nvSpPr>
        <p:spPr bwMode="auto">
          <a:xfrm>
            <a:off x="63500" y="-8842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700919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82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newspap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392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614433" y="2288698"/>
            <a:ext cx="386022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US" sz="4000" b="1" dirty="0" smtClean="0">
                <a:solidFill>
                  <a:srgbClr val="4C4C4C"/>
                </a:solidFill>
                <a:latin typeface="+mj-lt"/>
              </a:rPr>
              <a:t>“I Have a Dream”</a:t>
            </a:r>
            <a:endParaRPr lang="en-US" sz="4000" b="1" dirty="0">
              <a:latin typeface="+mj-lt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01675" y="692150"/>
            <a:ext cx="77692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6800" b="1">
                <a:solidFill>
                  <a:srgbClr val="4C4C4C"/>
                </a:solidFill>
              </a:rPr>
              <a:t>THE DAILY NEWS</a:t>
            </a: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663575" y="1893888"/>
            <a:ext cx="162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>
                <a:solidFill>
                  <a:srgbClr val="4C4C4C"/>
                </a:solidFill>
                <a:latin typeface="Arial Black" pitchFamily="34" charset="0"/>
              </a:rPr>
              <a:t>www.dailynews.com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3095625" y="1885950"/>
            <a:ext cx="3509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200" b="1">
                <a:solidFill>
                  <a:srgbClr val="4C4C4C"/>
                </a:solidFill>
                <a:latin typeface="Arial Black" pitchFamily="34" charset="0"/>
              </a:rPr>
              <a:t>THE WORLD’S FAVOURITE NEWSPAPER</a:t>
            </a:r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7567613" y="1903413"/>
            <a:ext cx="11480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96" charset="-128"/>
              </a:defRPr>
            </a:lvl9pPr>
          </a:lstStyle>
          <a:p>
            <a:r>
              <a:rPr lang="en-GB" sz="1000" b="1" dirty="0" smtClean="0">
                <a:solidFill>
                  <a:srgbClr val="FF0000"/>
                </a:solidFill>
                <a:latin typeface="Arial Black" pitchFamily="34" charset="0"/>
              </a:rPr>
              <a:t>AUGUST 28th</a:t>
            </a:r>
            <a:endParaRPr lang="en-GB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43607" y="2314530"/>
            <a:ext cx="7940675" cy="583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 err="1" smtClean="0">
                <a:solidFill>
                  <a:srgbClr val="FF0000"/>
                </a:solidFill>
              </a:rPr>
              <a:t>Title</a:t>
            </a:r>
            <a:r>
              <a:rPr lang="fr-FR" sz="2400" b="1" i="1" dirty="0" smtClean="0">
                <a:solidFill>
                  <a:srgbClr val="FF0000"/>
                </a:solidFill>
              </a:rPr>
              <a:t> ?</a:t>
            </a:r>
            <a:endParaRPr lang="fr-FR" sz="2400" b="1" i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43684" y="3113673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/>
              <a:t>Thousands of people </a:t>
            </a:r>
            <a:r>
              <a:rPr lang="en-US" sz="2000" b="1" dirty="0" smtClean="0">
                <a:solidFill>
                  <a:srgbClr val="00B050"/>
                </a:solidFill>
              </a:rPr>
              <a:t>gathered</a:t>
            </a:r>
            <a:r>
              <a:rPr lang="en-US" sz="2000" dirty="0" smtClean="0"/>
              <a:t> </a:t>
            </a:r>
            <a:r>
              <a:rPr lang="en-US" sz="2000" dirty="0"/>
              <a:t>at the Lincoln Memorial in Washington to celebrate the 50</a:t>
            </a:r>
            <a:r>
              <a:rPr lang="en-US" sz="2000" baseline="30000" dirty="0"/>
              <a:t>th</a:t>
            </a:r>
            <a:r>
              <a:rPr lang="en-US" sz="2000" dirty="0"/>
              <a:t> anniversary of Martin Luther King’s famous speech</a:t>
            </a:r>
            <a:r>
              <a:rPr lang="en-US" sz="2000" dirty="0" smtClean="0"/>
              <a:t>. They </a:t>
            </a:r>
            <a:r>
              <a:rPr lang="en-US" sz="2000" b="1" dirty="0" smtClean="0">
                <a:solidFill>
                  <a:srgbClr val="00B050"/>
                </a:solidFill>
              </a:rPr>
              <a:t>watched</a:t>
            </a:r>
            <a:r>
              <a:rPr lang="en-US" sz="2000" dirty="0" smtClean="0"/>
              <a:t> and </a:t>
            </a:r>
            <a:r>
              <a:rPr lang="en-US" sz="2000" b="1" dirty="0" smtClean="0">
                <a:solidFill>
                  <a:srgbClr val="00B050"/>
                </a:solidFill>
              </a:rPr>
              <a:t>listened</a:t>
            </a:r>
            <a:r>
              <a:rPr lang="en-US" sz="2000" dirty="0" smtClean="0"/>
              <a:t>  to Barack Obama.</a:t>
            </a:r>
            <a:endParaRPr lang="fr-FR" sz="2000" dirty="0"/>
          </a:p>
        </p:txBody>
      </p:sp>
      <p:sp>
        <p:nvSpPr>
          <p:cNvPr id="4" name="Rectangle 3"/>
          <p:cNvSpPr/>
          <p:nvPr/>
        </p:nvSpPr>
        <p:spPr>
          <a:xfrm>
            <a:off x="6429684" y="3179312"/>
            <a:ext cx="93610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gather</a:t>
            </a:r>
            <a:endParaRPr lang="fr-FR" i="1" dirty="0">
              <a:solidFill>
                <a:srgbClr val="FF0000"/>
              </a:solidFill>
            </a:endParaRPr>
          </a:p>
        </p:txBody>
      </p:sp>
      <p:pic>
        <p:nvPicPr>
          <p:cNvPr id="17" name="Espace réservé du contenu 3" descr="MLK's 50th anniversary.tiff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9" b="13909"/>
          <a:stretch>
            <a:fillRect/>
          </a:stretch>
        </p:blipFill>
        <p:spPr>
          <a:xfrm>
            <a:off x="3635164" y="5013176"/>
            <a:ext cx="4982042" cy="1547178"/>
          </a:xfrm>
          <a:prstGeom prst="rect">
            <a:avLst/>
          </a:prstGeom>
        </p:spPr>
      </p:pic>
      <p:pic>
        <p:nvPicPr>
          <p:cNvPr id="6" name="Picture 2" descr="http://l.yimg.com/bt/api/res/1.2/CjoQ909M_iMrK3wdeIvsUw--/YXBwaWQ9eW5ld3M7Zmk9ZmlsbDtoPTY0MDtweW9mZj0wO3E9ODU7dz05NjA-/http:/media.zenfs.com/en_us/News/ap_webfeeds/37793bb1fbc1ca1c3b0f6a70670036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15518"/>
            <a:ext cx="3729372" cy="248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658133" y="4359216"/>
            <a:ext cx="93610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listen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11960" y="4447163"/>
            <a:ext cx="93610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 smtClean="0">
                <a:solidFill>
                  <a:srgbClr val="FF0000"/>
                </a:solidFill>
              </a:rPr>
              <a:t>watch</a:t>
            </a: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39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ily worksheet summer in review 2013.doc [Mode de compatibilité]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3" t="16032" r="51027" b="2924"/>
          <a:stretch/>
        </p:blipFill>
        <p:spPr>
          <a:xfrm>
            <a:off x="2411760" y="105018"/>
            <a:ext cx="4824536" cy="66921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699792" y="1196752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rgbClr val="0070C0"/>
                </a:solidFill>
              </a:rPr>
              <a:t>Reunion Island</a:t>
            </a:r>
            <a:r>
              <a:rPr lang="en-US" sz="1200" b="1" dirty="0">
                <a:solidFill>
                  <a:srgbClr val="0070C0"/>
                </a:solidFill>
              </a:rPr>
              <a:t> </a:t>
            </a:r>
            <a:endParaRPr lang="fr-FR" sz="1200" b="1" dirty="0">
              <a:solidFill>
                <a:srgbClr val="0070C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647838" y="1381854"/>
            <a:ext cx="2196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cap="small" dirty="0">
                <a:solidFill>
                  <a:srgbClr val="7030A0"/>
                </a:solidFill>
              </a:rPr>
              <a:t>Deadly Attack on Reunion </a:t>
            </a:r>
            <a:r>
              <a:rPr lang="en-US" sz="1200" i="1" cap="small" dirty="0" smtClean="0">
                <a:solidFill>
                  <a:srgbClr val="7030A0"/>
                </a:solidFill>
              </a:rPr>
              <a:t>Island</a:t>
            </a:r>
            <a:endParaRPr lang="fr-FR" sz="1200" dirty="0">
              <a:solidFill>
                <a:srgbClr val="7030A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133892" y="1642728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rgbClr val="00B050"/>
                </a:solidFill>
              </a:rPr>
              <a:t>attacked</a:t>
            </a:r>
            <a:r>
              <a:rPr lang="en-US" sz="1200" b="1" dirty="0" smtClean="0">
                <a:solidFill>
                  <a:srgbClr val="00B050"/>
                </a:solidFill>
              </a:rPr>
              <a:t> </a:t>
            </a:r>
            <a:endParaRPr lang="fr-FR" sz="1200" b="1" dirty="0">
              <a:solidFill>
                <a:srgbClr val="00B05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17817" y="2204864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rgbClr val="00B050"/>
                </a:solidFill>
              </a:rPr>
              <a:t>died</a:t>
            </a:r>
            <a:r>
              <a:rPr lang="en-US" sz="1200" b="1" dirty="0" smtClean="0">
                <a:solidFill>
                  <a:srgbClr val="00B050"/>
                </a:solidFill>
              </a:rPr>
              <a:t> </a:t>
            </a:r>
            <a:endParaRPr lang="fr-FR" sz="1200" b="1" dirty="0">
              <a:solidFill>
                <a:srgbClr val="00B05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097614" y="1179544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70C0"/>
                </a:solidFill>
              </a:rPr>
              <a:t> France</a:t>
            </a:r>
            <a:endParaRPr lang="fr-FR" sz="1200" b="1" dirty="0">
              <a:solidFill>
                <a:srgbClr val="0070C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097614" y="1381854"/>
            <a:ext cx="1850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 </a:t>
            </a:r>
            <a:r>
              <a:rPr lang="en-US" sz="1200" i="1" cap="small" dirty="0">
                <a:solidFill>
                  <a:srgbClr val="7030A0"/>
                </a:solidFill>
              </a:rPr>
              <a:t>British Champion ! </a:t>
            </a:r>
            <a:r>
              <a:rPr lang="en-US" sz="1200" b="1" dirty="0">
                <a:solidFill>
                  <a:srgbClr val="7030A0"/>
                </a:solidFill>
              </a:rPr>
              <a:t>                       </a:t>
            </a:r>
            <a:endParaRPr lang="fr-FR" sz="1200" dirty="0">
              <a:solidFill>
                <a:srgbClr val="7030A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282316" y="1641353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won</a:t>
            </a:r>
            <a:r>
              <a:rPr lang="en-US" sz="1200" b="1" dirty="0" smtClean="0"/>
              <a:t> </a:t>
            </a:r>
            <a:endParaRPr lang="fr-FR" sz="12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5276608" y="2041829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was 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647838" y="3501008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gave</a:t>
            </a:r>
            <a:r>
              <a:rPr lang="en-US" sz="1200" b="1" dirty="0" smtClean="0"/>
              <a:t> </a:t>
            </a:r>
            <a:endParaRPr lang="fr-FR" sz="12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3123103" y="3904839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knew</a:t>
            </a:r>
            <a:r>
              <a:rPr lang="en-US" sz="1200" b="1" dirty="0" smtClean="0"/>
              <a:t> </a:t>
            </a:r>
            <a:endParaRPr lang="fr-FR" sz="12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6022939" y="3362508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B050"/>
                </a:solidFill>
              </a:rPr>
              <a:t>crashed</a:t>
            </a:r>
            <a:endParaRPr lang="fr-FR" sz="1200" b="1" dirty="0">
              <a:solidFill>
                <a:srgbClr val="00B05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046006" y="3510704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B050"/>
                </a:solidFill>
              </a:rPr>
              <a:t>derailed </a:t>
            </a:r>
            <a:endParaRPr lang="fr-FR" sz="1200" b="1" dirty="0">
              <a:solidFill>
                <a:srgbClr val="00B05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927400" y="3650353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B050"/>
                </a:solidFill>
              </a:rPr>
              <a:t>killed</a:t>
            </a:r>
            <a:r>
              <a:rPr lang="en-US" sz="1200" b="1" dirty="0" smtClean="0"/>
              <a:t> </a:t>
            </a:r>
            <a:endParaRPr lang="fr-FR" sz="12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5589865" y="4053034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was 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556176" y="5085184"/>
            <a:ext cx="9438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B050"/>
                </a:solidFill>
              </a:rPr>
              <a:t>announced</a:t>
            </a:r>
            <a:r>
              <a:rPr lang="en-US" sz="1200" b="1" dirty="0" smtClean="0"/>
              <a:t> </a:t>
            </a:r>
            <a:endParaRPr lang="fr-FR" sz="12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2771800" y="5323424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B050"/>
                </a:solidFill>
              </a:rPr>
              <a:t>retired</a:t>
            </a:r>
            <a:r>
              <a:rPr lang="en-US" sz="1200" b="1" dirty="0" smtClean="0"/>
              <a:t> </a:t>
            </a:r>
            <a:endParaRPr lang="fr-FR" sz="12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2690028" y="5857946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said</a:t>
            </a:r>
            <a:r>
              <a:rPr lang="en-US" sz="1200" b="1" dirty="0" smtClean="0"/>
              <a:t> </a:t>
            </a:r>
            <a:endParaRPr lang="fr-FR" sz="1200" b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3311860" y="5857945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hurt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256677" y="6018443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did</a:t>
            </a:r>
            <a:r>
              <a:rPr lang="en-US" sz="1200" b="1" dirty="0" smtClean="0"/>
              <a:t> </a:t>
            </a:r>
            <a:endParaRPr lang="fr-FR" sz="1200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5156791" y="5477471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B050"/>
                </a:solidFill>
              </a:rPr>
              <a:t>invaded </a:t>
            </a:r>
            <a:endParaRPr lang="fr-FR" sz="1200" b="1" dirty="0">
              <a:solidFill>
                <a:srgbClr val="00B05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709682" y="5913608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fought 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156791" y="6341501"/>
            <a:ext cx="86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burnt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690028" y="2780928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rgbClr val="0070C0"/>
                </a:solidFill>
              </a:rPr>
              <a:t>England</a:t>
            </a:r>
            <a:r>
              <a:rPr lang="en-US" sz="1200" b="1" dirty="0" smtClean="0">
                <a:solidFill>
                  <a:srgbClr val="0070C0"/>
                </a:solidFill>
              </a:rPr>
              <a:t> </a:t>
            </a:r>
            <a:endParaRPr lang="fr-FR" sz="1200" b="1" dirty="0">
              <a:solidFill>
                <a:srgbClr val="0070C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224247" y="2899101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rgbClr val="0070C0"/>
                </a:solidFill>
              </a:rPr>
              <a:t>Spain</a:t>
            </a:r>
            <a:r>
              <a:rPr lang="en-US" sz="1200" b="1" dirty="0" smtClean="0">
                <a:solidFill>
                  <a:srgbClr val="0070C0"/>
                </a:solidFill>
              </a:rPr>
              <a:t> </a:t>
            </a:r>
            <a:endParaRPr lang="fr-FR" sz="1200" b="1" dirty="0">
              <a:solidFill>
                <a:srgbClr val="0070C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647838" y="4581128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rgbClr val="0070C0"/>
                </a:solidFill>
              </a:rPr>
              <a:t>England</a:t>
            </a:r>
            <a:r>
              <a:rPr lang="en-US" sz="1200" b="1" dirty="0" smtClean="0">
                <a:solidFill>
                  <a:srgbClr val="0070C0"/>
                </a:solidFill>
              </a:rPr>
              <a:t> </a:t>
            </a:r>
            <a:endParaRPr lang="fr-FR" sz="1200" b="1" dirty="0">
              <a:solidFill>
                <a:srgbClr val="0070C0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058180" y="4801988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rgbClr val="0070C0"/>
                </a:solidFill>
              </a:rPr>
              <a:t>The </a:t>
            </a:r>
            <a:r>
              <a:rPr lang="en-US" sz="1200" b="1" i="1" dirty="0" err="1" smtClean="0">
                <a:solidFill>
                  <a:srgbClr val="0070C0"/>
                </a:solidFill>
              </a:rPr>
              <a:t>Usa</a:t>
            </a:r>
            <a:r>
              <a:rPr lang="en-US" sz="1200" b="1" dirty="0" smtClean="0">
                <a:solidFill>
                  <a:srgbClr val="0070C0"/>
                </a:solidFill>
              </a:rPr>
              <a:t> </a:t>
            </a:r>
            <a:endParaRPr lang="fr-FR" sz="1200" b="1" dirty="0">
              <a:solidFill>
                <a:srgbClr val="0070C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666630" y="2989403"/>
            <a:ext cx="2196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cap="small" dirty="0">
                <a:solidFill>
                  <a:srgbClr val="7030A0"/>
                </a:solidFill>
              </a:rPr>
              <a:t>Royal </a:t>
            </a:r>
            <a:r>
              <a:rPr lang="en-US" sz="1200" i="1" cap="small" dirty="0" smtClean="0">
                <a:solidFill>
                  <a:srgbClr val="7030A0"/>
                </a:solidFill>
              </a:rPr>
              <a:t>Baby</a:t>
            </a:r>
            <a:endParaRPr lang="fr-FR" sz="1200" dirty="0"/>
          </a:p>
        </p:txBody>
      </p:sp>
      <p:sp>
        <p:nvSpPr>
          <p:cNvPr id="32" name="ZoneTexte 31"/>
          <p:cNvSpPr txBox="1"/>
          <p:nvPr/>
        </p:nvSpPr>
        <p:spPr>
          <a:xfrm>
            <a:off x="5276608" y="3070687"/>
            <a:ext cx="951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cap="small" dirty="0">
                <a:solidFill>
                  <a:srgbClr val="7030A0"/>
                </a:solidFill>
              </a:rPr>
              <a:t>Train Crash</a:t>
            </a:r>
            <a:r>
              <a:rPr lang="en-US" sz="1200" b="1" dirty="0">
                <a:solidFill>
                  <a:srgbClr val="7030A0"/>
                </a:solidFill>
              </a:rPr>
              <a:t>                                 </a:t>
            </a:r>
            <a:endParaRPr lang="fr-FR" sz="1200" dirty="0">
              <a:solidFill>
                <a:srgbClr val="7030A0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771800" y="481196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cap="small" dirty="0">
                <a:solidFill>
                  <a:srgbClr val="7030A0"/>
                </a:solidFill>
              </a:rPr>
              <a:t>Last Match of Her </a:t>
            </a:r>
            <a:r>
              <a:rPr lang="en-US" sz="1200" i="1" cap="small" dirty="0" smtClean="0">
                <a:solidFill>
                  <a:srgbClr val="7030A0"/>
                </a:solidFill>
              </a:rPr>
              <a:t>Career</a:t>
            </a:r>
            <a:endParaRPr lang="fr-FR" sz="1200" dirty="0">
              <a:solidFill>
                <a:srgbClr val="7030A0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003765" y="4992850"/>
            <a:ext cx="2196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cap="small" dirty="0">
                <a:solidFill>
                  <a:srgbClr val="7030A0"/>
                </a:solidFill>
              </a:rPr>
              <a:t>Massive Fire in </a:t>
            </a:r>
            <a:r>
              <a:rPr lang="en-US" sz="1200" i="1" cap="small" dirty="0" smtClean="0">
                <a:solidFill>
                  <a:srgbClr val="7030A0"/>
                </a:solidFill>
              </a:rPr>
              <a:t>California</a:t>
            </a:r>
            <a:endParaRPr lang="fr-FR" sz="1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19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Lily worksheet summer in review 2013.doc [Mode de compatibilité]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3" t="18088" r="8785" b="50000"/>
          <a:stretch/>
        </p:blipFill>
        <p:spPr>
          <a:xfrm>
            <a:off x="827584" y="259464"/>
            <a:ext cx="7200800" cy="3148236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470077" y="1833582"/>
            <a:ext cx="949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took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29917" y="47478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Russia</a:t>
            </a:r>
            <a:r>
              <a:rPr lang="en-US" i="1" dirty="0"/>
              <a:t> 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607884" y="84411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cap="small" dirty="0">
                <a:solidFill>
                  <a:srgbClr val="7030A0"/>
                </a:solidFill>
              </a:rPr>
              <a:t>“I Have a Dream</a:t>
            </a:r>
            <a:r>
              <a:rPr lang="en-US" i="1" cap="small" dirty="0" smtClean="0">
                <a:solidFill>
                  <a:srgbClr val="7030A0"/>
                </a:solidFill>
              </a:rPr>
              <a:t>”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716016" y="47478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70C0"/>
                </a:solidFill>
              </a:rPr>
              <a:t>The USA 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132133" y="2132856"/>
            <a:ext cx="77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got</a:t>
            </a:r>
            <a:r>
              <a:rPr lang="en-US" i="1" dirty="0" smtClean="0"/>
              <a:t> 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5114902" y="2206167"/>
            <a:ext cx="114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B050"/>
                </a:solidFill>
              </a:rPr>
              <a:t>w</a:t>
            </a:r>
            <a:r>
              <a:rPr lang="en-US" b="1" i="1" dirty="0" smtClean="0">
                <a:solidFill>
                  <a:srgbClr val="00B050"/>
                </a:solidFill>
              </a:rPr>
              <a:t>atched</a:t>
            </a:r>
            <a:r>
              <a:rPr lang="en-US" i="1" dirty="0" smtClean="0"/>
              <a:t> 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6372200" y="2202914"/>
            <a:ext cx="114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B050"/>
                </a:solidFill>
              </a:rPr>
              <a:t>listened</a:t>
            </a:r>
            <a:r>
              <a:rPr lang="en-US" b="1" i="1" dirty="0" smtClean="0"/>
              <a:t> </a:t>
            </a:r>
            <a:endParaRPr lang="fr-FR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6372200" y="1213444"/>
            <a:ext cx="114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B050"/>
                </a:solidFill>
              </a:rPr>
              <a:t>gathered</a:t>
            </a:r>
            <a:r>
              <a:rPr lang="en-US" i="1" dirty="0" smtClean="0">
                <a:solidFill>
                  <a:srgbClr val="00B050"/>
                </a:solidFill>
              </a:rPr>
              <a:t> 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971600" y="84931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cap="small" dirty="0">
                <a:solidFill>
                  <a:srgbClr val="7030A0"/>
                </a:solidFill>
              </a:rPr>
              <a:t>Most Successful Athlete in History </a:t>
            </a:r>
            <a:endParaRPr lang="fr-F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9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https://encrypted-tbn0.google.com/images?q=tbn:ANd9GcSl5doCYYxZpRa3x77j6kdjTbtgLtyf2gzKv34GrtDZqApyNxd2n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1065"/>
            <a:ext cx="6350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792988" y="674115"/>
            <a:ext cx="7811460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Think about it :</a:t>
            </a:r>
            <a:endParaRPr kumimoji="0" lang="fr-FR" alt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Quel</a:t>
            </a:r>
            <a:r>
              <a:rPr kumimoji="0" lang="en-US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temps vas </a:t>
            </a:r>
            <a:r>
              <a:rPr kumimoji="0" lang="en-US" alt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tu</a:t>
            </a:r>
            <a:r>
              <a:rPr kumimoji="0" lang="en-US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alt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utiliser</a:t>
            </a:r>
            <a:r>
              <a:rPr kumimoji="0" lang="en-US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? _____________________</a:t>
            </a:r>
            <a:endParaRPr kumimoji="0" lang="fr-FR" alt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Pourquoi</a:t>
            </a:r>
            <a:r>
              <a:rPr kumimoji="0" lang="en-US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 ? 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fr-FR" sz="2000" dirty="0" err="1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Formes</a:t>
            </a:r>
            <a:r>
              <a:rPr lang="en-US" altLang="fr-FR" sz="20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altLang="fr-FR" sz="2000" dirty="0" err="1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possibles</a:t>
            </a:r>
            <a:r>
              <a:rPr lang="en-US" altLang="fr-FR" sz="20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du </a:t>
            </a:r>
            <a:r>
              <a:rPr lang="en-US" altLang="fr-FR" sz="2000" dirty="0" err="1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verbe</a:t>
            </a:r>
            <a:r>
              <a:rPr lang="en-US" altLang="fr-FR" sz="20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à la </a:t>
            </a:r>
            <a:r>
              <a:rPr lang="en-US" altLang="fr-FR" sz="2000" dirty="0" err="1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forme</a:t>
            </a:r>
            <a:r>
              <a:rPr lang="en-US" altLang="fr-FR" sz="20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affirmative: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____________verbs:</a:t>
            </a:r>
            <a:r>
              <a:rPr kumimoji="0" lang="en-US" alt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fr-FR" sz="2000" baseline="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____________verbs:</a:t>
            </a:r>
            <a:r>
              <a:rPr lang="en-US" altLang="fr-FR" sz="20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_________________________</a:t>
            </a:r>
            <a:endParaRPr kumimoji="0" lang="en-US" alt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427984" y="119675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omic Sans MS" pitchFamily="66" charset="0"/>
              </a:rPr>
              <a:t>Le </a:t>
            </a:r>
            <a:r>
              <a:rPr lang="fr-FR" b="1" dirty="0" smtClean="0">
                <a:solidFill>
                  <a:srgbClr val="FF0000"/>
                </a:solidFill>
                <a:latin typeface="Comic Sans MS" pitchFamily="66" charset="0"/>
              </a:rPr>
              <a:t>prétérit</a:t>
            </a:r>
            <a:endParaRPr lang="fr-FR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132112" y="1718484"/>
            <a:ext cx="5133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omic Sans MS" pitchFamily="80" charset="0"/>
              </a:rPr>
              <a:t>Actions </a:t>
            </a:r>
            <a:r>
              <a:rPr lang="en-GB" b="1" dirty="0" err="1">
                <a:solidFill>
                  <a:srgbClr val="FF0000"/>
                </a:solidFill>
                <a:latin typeface="Comic Sans MS" pitchFamily="80" charset="0"/>
              </a:rPr>
              <a:t>passées</a:t>
            </a:r>
            <a:r>
              <a:rPr lang="en-GB" b="1" dirty="0">
                <a:solidFill>
                  <a:srgbClr val="FF0000"/>
                </a:solidFill>
                <a:latin typeface="Comic Sans MS" pitchFamily="80" charset="0"/>
              </a:rPr>
              <a:t>, </a:t>
            </a:r>
            <a:r>
              <a:rPr lang="en-GB" b="1" dirty="0" err="1">
                <a:solidFill>
                  <a:srgbClr val="FF0000"/>
                </a:solidFill>
                <a:latin typeface="Comic Sans MS" pitchFamily="80" charset="0"/>
              </a:rPr>
              <a:t>datées</a:t>
            </a:r>
            <a:r>
              <a:rPr lang="en-GB" b="1" dirty="0">
                <a:solidFill>
                  <a:srgbClr val="FF0000"/>
                </a:solidFill>
                <a:latin typeface="Comic Sans MS" pitchFamily="80" charset="0"/>
              </a:rPr>
              <a:t>, </a:t>
            </a:r>
            <a:r>
              <a:rPr lang="en-GB" b="1" dirty="0" err="1" smtClean="0">
                <a:solidFill>
                  <a:srgbClr val="FF0000"/>
                </a:solidFill>
                <a:latin typeface="Comic Sans MS" pitchFamily="80" charset="0"/>
              </a:rPr>
              <a:t>terminées</a:t>
            </a:r>
            <a:endParaRPr lang="fr-FR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043608" y="2574615"/>
            <a:ext cx="159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  <a:latin typeface="Comic Sans MS" pitchFamily="66" charset="0"/>
              </a:rPr>
              <a:t>regular</a:t>
            </a:r>
            <a:endParaRPr lang="fr-FR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012533" y="3068960"/>
            <a:ext cx="159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  <a:latin typeface="Comic Sans MS" pitchFamily="66" charset="0"/>
              </a:rPr>
              <a:t>irregular</a:t>
            </a:r>
            <a:endParaRPr lang="fr-FR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7325" y="2574615"/>
            <a:ext cx="1829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omic Sans MS" pitchFamily="66" charset="0"/>
              </a:rPr>
              <a:t>B.V. + « ED »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563888" y="3068960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Il faut les apprendre par cœur (2eme colonne dans la liste des verbes irréguliers)</a:t>
            </a:r>
            <a:endParaRPr lang="fr-FR" sz="1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98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/>
      <p:bldP spid="10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384674"/>
              </p:ext>
            </p:extLst>
          </p:nvPr>
        </p:nvGraphicFramePr>
        <p:xfrm>
          <a:off x="395536" y="332660"/>
          <a:ext cx="8136904" cy="6120673"/>
        </p:xfrm>
        <a:graphic>
          <a:graphicData uri="http://schemas.openxmlformats.org/drawingml/2006/table">
            <a:tbl>
              <a:tblPr/>
              <a:tblGrid>
                <a:gridCol w="2034226"/>
                <a:gridCol w="2034226"/>
                <a:gridCol w="2034226"/>
                <a:gridCol w="2034226"/>
              </a:tblGrid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Comic Sans MS"/>
                          <a:ea typeface="Calibri"/>
                          <a:cs typeface="Times New Roman"/>
                        </a:rPr>
                        <a:t>INFINITIVE</a:t>
                      </a:r>
                      <a:endParaRPr lang="fr-FR" sz="1800" dirty="0"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Segoe UI"/>
                          <a:ea typeface="Calibri"/>
                          <a:cs typeface="Times New Roman"/>
                        </a:rPr>
                        <a:t>PAST</a:t>
                      </a:r>
                      <a:endParaRPr lang="fr-FR" sz="1800"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Segoe UI"/>
                          <a:ea typeface="Calibri"/>
                          <a:cs typeface="Times New Roman"/>
                        </a:rPr>
                        <a:t>PAST PARTICIPLE</a:t>
                      </a:r>
                      <a:endParaRPr lang="fr-FR" sz="1800"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Segoe UI"/>
                          <a:ea typeface="Calibri"/>
                          <a:cs typeface="Times New Roman"/>
                        </a:rPr>
                        <a:t>TRANSLATION</a:t>
                      </a:r>
                      <a:endParaRPr lang="fr-FR" sz="1800" dirty="0">
                        <a:latin typeface="Segoe U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539552" y="76470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WIN		         WON	             WON		GAGNER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1560" y="134076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BECOME		         BECAME	             BECOME		DEVENIR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11560" y="1772816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GIVE		         GAVE	             GIVEN		DONNER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27294" y="227687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KNOW		         KNEW	            KNOWN	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              CONNAITRE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27294" y="270892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BE		         WAS/WERE	             BEEN		ETRE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27294" y="3212976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SAY		         SAID	                               SAID		DIRE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27294" y="364502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HURT		        HURT	             HURT		BLESSER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27294" y="414908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DO		        DID	                              DONE		FAIRE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1560" y="4653136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FIGHT		         FOUGHT	             FOUGHT		COMBATTRE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27294" y="508518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BURN		         BURNT	             BURNT		BRULER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39552" y="558924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TAKE		         TOOK	             TAKEN		PRENDRE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27294" y="602128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GET		        GOT	             	            GOT		OBTENIR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9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4689xvl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17322"/>
            <a:ext cx="5040560" cy="543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 de texte 2"/>
          <p:cNvSpPr txBox="1">
            <a:spLocks noChangeArrowheads="1"/>
          </p:cNvSpPr>
          <p:nvPr/>
        </p:nvSpPr>
        <p:spPr bwMode="auto">
          <a:xfrm>
            <a:off x="323528" y="260648"/>
            <a:ext cx="3168352" cy="550489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Across</a:t>
            </a:r>
            <a:endParaRPr kumimoji="0" lang="fr-FR" alt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3. </a:t>
            </a:r>
            <a:r>
              <a:rPr lang="fr-FR" altLang="fr-FR" sz="1400" dirty="0">
                <a:latin typeface="Comic Sans MS" pitchFamily="66" charset="0"/>
                <a:cs typeface="Arial" pitchFamily="34" charset="0"/>
              </a:rPr>
              <a:t>n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aissance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4. Vouloir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5. or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7. prendre sa retraite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9. discours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10. fêter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11. connaître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Down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1. pompiers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2. se rassembler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3. brûler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4. incendie de forêt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6. blesser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8. côte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9. requin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15988" y="115378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gold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295636" y="81522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want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561843" y="51732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birth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376162" y="1475457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retire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403648" y="172229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speech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295636" y="206084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celebrate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625969" y="239940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know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547664" y="3264094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firefighters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835696" y="360264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gather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209654" y="386104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burn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123728" y="4196211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wildfire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295636" y="453992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hurt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79612" y="487847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shore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211026" y="521702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shark</a:t>
            </a:r>
            <a:endParaRPr lang="fr-FR" sz="1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73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539750" y="981075"/>
            <a:ext cx="8229600" cy="1143000"/>
          </a:xfrm>
        </p:spPr>
        <p:txBody>
          <a:bodyPr/>
          <a:lstStyle/>
          <a:p>
            <a:r>
              <a:rPr lang="fr-FR" sz="4000">
                <a:latin typeface="Comic Sans MS" pitchFamily="66" charset="0"/>
              </a:rPr>
              <a:t>What did you do last summer ?</a:t>
            </a:r>
          </a:p>
        </p:txBody>
      </p:sp>
      <p:pic>
        <p:nvPicPr>
          <p:cNvPr id="2355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3141663"/>
            <a:ext cx="1285875" cy="981075"/>
          </a:xfrm>
          <a:noFill/>
          <a:ln/>
        </p:spPr>
      </p:pic>
      <p:pic>
        <p:nvPicPr>
          <p:cNvPr id="2355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7050" y="3068638"/>
            <a:ext cx="1066800" cy="1114425"/>
          </a:xfrm>
          <a:noFill/>
          <a:ln/>
        </p:spPr>
      </p:pic>
      <p:pic>
        <p:nvPicPr>
          <p:cNvPr id="23557" name="Picture 5" descr="BD05680_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5084763"/>
            <a:ext cx="1439863" cy="1139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8" name="Picture 6" descr="SL01040_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9925" y="5229225"/>
            <a:ext cx="857250" cy="86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9" name="Picture 7" descr="SL00286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221163"/>
            <a:ext cx="1008062" cy="98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22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2680</TotalTime>
  <Words>612</Words>
  <Application>Microsoft Office PowerPoint</Application>
  <PresentationFormat>Affichage à l'écran (4:3)</PresentationFormat>
  <Paragraphs>196</Paragraphs>
  <Slides>25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What happened in August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What did you do last summer ?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Mathilde</dc:creator>
  <cp:lastModifiedBy>Leelou</cp:lastModifiedBy>
  <cp:revision>92</cp:revision>
  <dcterms:created xsi:type="dcterms:W3CDTF">2012-08-29T11:58:43Z</dcterms:created>
  <dcterms:modified xsi:type="dcterms:W3CDTF">2013-09-08T17:55:49Z</dcterms:modified>
</cp:coreProperties>
</file>