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5" r:id="rId10"/>
    <p:sldId id="267" r:id="rId11"/>
    <p:sldId id="268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A45B-DD8B-4AA4-B7FA-A2E431EA0830}" type="datetimeFigureOut">
              <a:rPr lang="fr-FR" smtClean="0"/>
              <a:t>23/01/2013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950C-40D5-4404-B42F-C5204FCAA1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8327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A45B-DD8B-4AA4-B7FA-A2E431EA0830}" type="datetimeFigureOut">
              <a:rPr lang="fr-FR" smtClean="0"/>
              <a:t>23/01/2013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950C-40D5-4404-B42F-C5204FCAA1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656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A45B-DD8B-4AA4-B7FA-A2E431EA0830}" type="datetimeFigureOut">
              <a:rPr lang="fr-FR" smtClean="0"/>
              <a:t>23/01/2013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950C-40D5-4404-B42F-C5204FCAA1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464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A45B-DD8B-4AA4-B7FA-A2E431EA0830}" type="datetimeFigureOut">
              <a:rPr lang="fr-FR" smtClean="0"/>
              <a:t>23/01/2013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950C-40D5-4404-B42F-C5204FCAA1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7938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A45B-DD8B-4AA4-B7FA-A2E431EA0830}" type="datetimeFigureOut">
              <a:rPr lang="fr-FR" smtClean="0"/>
              <a:t>23/01/2013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950C-40D5-4404-B42F-C5204FCAA1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344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A45B-DD8B-4AA4-B7FA-A2E431EA0830}" type="datetimeFigureOut">
              <a:rPr lang="fr-FR" smtClean="0"/>
              <a:t>23/01/2013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950C-40D5-4404-B42F-C5204FCAA1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03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A45B-DD8B-4AA4-B7FA-A2E431EA0830}" type="datetimeFigureOut">
              <a:rPr lang="fr-FR" smtClean="0"/>
              <a:t>23/01/2013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950C-40D5-4404-B42F-C5204FCAA1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920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A45B-DD8B-4AA4-B7FA-A2E431EA0830}" type="datetimeFigureOut">
              <a:rPr lang="fr-FR" smtClean="0"/>
              <a:t>23/01/2013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950C-40D5-4404-B42F-C5204FCAA1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622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A45B-DD8B-4AA4-B7FA-A2E431EA0830}" type="datetimeFigureOut">
              <a:rPr lang="fr-FR" smtClean="0"/>
              <a:t>23/01/2013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950C-40D5-4404-B42F-C5204FCAA1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680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A45B-DD8B-4AA4-B7FA-A2E431EA0830}" type="datetimeFigureOut">
              <a:rPr lang="fr-FR" smtClean="0"/>
              <a:t>23/01/2013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950C-40D5-4404-B42F-C5204FCAA1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5914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A45B-DD8B-4AA4-B7FA-A2E431EA0830}" type="datetimeFigureOut">
              <a:rPr lang="fr-FR" smtClean="0"/>
              <a:t>23/01/2013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950C-40D5-4404-B42F-C5204FCAA1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40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CA45B-DD8B-4AA4-B7FA-A2E431EA0830}" type="datetimeFigureOut">
              <a:rPr lang="fr-FR" smtClean="0"/>
              <a:t>23/01/2013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4950C-40D5-4404-B42F-C5204FCAA1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496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43608" y="2204864"/>
            <a:ext cx="77768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ODD JOBS :</a:t>
            </a:r>
          </a:p>
          <a:p>
            <a:r>
              <a:rPr lang="fr-FR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QUALITIES REQUIRED?</a:t>
            </a:r>
            <a:endParaRPr lang="fr-FR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7481" y="6604084"/>
            <a:ext cx="32403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/>
              <a:t>Idée Sandrine Gand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220812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972" y="836711"/>
            <a:ext cx="3898204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archemin horizontal 2"/>
          <p:cNvSpPr/>
          <p:nvPr/>
        </p:nvSpPr>
        <p:spPr>
          <a:xfrm>
            <a:off x="755576" y="4725144"/>
            <a:ext cx="7848872" cy="180000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want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dog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walker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must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strong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responsible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fit and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must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dog lover.</a:t>
            </a:r>
            <a:endParaRPr lang="fr-F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43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24744"/>
            <a:ext cx="3343585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archemin horizontal 2"/>
          <p:cNvSpPr/>
          <p:nvPr/>
        </p:nvSpPr>
        <p:spPr>
          <a:xfrm>
            <a:off x="683568" y="4941168"/>
            <a:ext cx="7848872" cy="180020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want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to do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some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baby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sitting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must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patient,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responsible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must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enjoy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being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with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children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fr-F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91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908720"/>
            <a:ext cx="3518029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archemin horizontal 2"/>
          <p:cNvSpPr/>
          <p:nvPr/>
        </p:nvSpPr>
        <p:spPr>
          <a:xfrm>
            <a:off x="683568" y="4868720"/>
            <a:ext cx="7848872" cy="180064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want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to do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some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gardening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must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strong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patient,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handy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and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have to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like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working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outdoors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fr-F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1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836712"/>
            <a:ext cx="3634783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archemin horizontal 3"/>
          <p:cNvSpPr/>
          <p:nvPr/>
        </p:nvSpPr>
        <p:spPr>
          <a:xfrm>
            <a:off x="683568" y="4868720"/>
            <a:ext cx="7848872" cy="180064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want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waiter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or a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waitress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have to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organized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helpful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kind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and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have to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enjoy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communicating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with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people.</a:t>
            </a:r>
            <a:endParaRPr lang="fr-F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21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764704"/>
            <a:ext cx="3939048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archemin horizontal 3"/>
          <p:cNvSpPr/>
          <p:nvPr/>
        </p:nvSpPr>
        <p:spPr>
          <a:xfrm>
            <a:off x="683568" y="4868720"/>
            <a:ext cx="7848872" cy="180064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want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to do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some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work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in a shop for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bagging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or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wrapping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have to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nice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with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customers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fr-F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3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0" t="18771" r="20615" b="3440"/>
          <a:stretch/>
        </p:blipFill>
        <p:spPr bwMode="auto">
          <a:xfrm>
            <a:off x="2627784" y="1305126"/>
            <a:ext cx="2658658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archemin horizontal 4"/>
          <p:cNvSpPr/>
          <p:nvPr/>
        </p:nvSpPr>
        <p:spPr>
          <a:xfrm>
            <a:off x="683568" y="4868720"/>
            <a:ext cx="7848872" cy="180064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want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run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errands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for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elderly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people,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have to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organized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helpful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and quick.</a:t>
            </a:r>
            <a:endParaRPr lang="fr-F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46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836712"/>
            <a:ext cx="2924308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archemin horizontal 3"/>
          <p:cNvSpPr/>
          <p:nvPr/>
        </p:nvSpPr>
        <p:spPr>
          <a:xfrm>
            <a:off x="683568" y="4868720"/>
            <a:ext cx="7848872" cy="180064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want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to do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some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shopping for people,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have to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kind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responsible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and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strong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And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honest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fr-F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2" t="17443" r="8442" b="7791"/>
          <a:stretch/>
        </p:blipFill>
        <p:spPr bwMode="auto">
          <a:xfrm>
            <a:off x="2555776" y="548680"/>
            <a:ext cx="3144704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archemin horizontal 3"/>
          <p:cNvSpPr/>
          <p:nvPr/>
        </p:nvSpPr>
        <p:spPr>
          <a:xfrm>
            <a:off x="683568" y="4868720"/>
            <a:ext cx="7848872" cy="180064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want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to clean up,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have to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careful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and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hardworking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fr-F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54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82090"/>
            <a:ext cx="3107368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archemin horizontal 2"/>
          <p:cNvSpPr/>
          <p:nvPr/>
        </p:nvSpPr>
        <p:spPr>
          <a:xfrm>
            <a:off x="683568" y="4868720"/>
            <a:ext cx="7848872" cy="180064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want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to do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some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cat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sitting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have to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responsible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patient and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must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enjoy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being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with</a:t>
            </a:r>
            <a:r>
              <a:rPr lang="fr-F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cats.</a:t>
            </a:r>
            <a:endParaRPr lang="fr-F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88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8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482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215</Words>
  <Application>Microsoft Office PowerPoint</Application>
  <PresentationFormat>Affichage à l'écran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Félix</dc:creator>
  <cp:lastModifiedBy>Félix</cp:lastModifiedBy>
  <cp:revision>5</cp:revision>
  <dcterms:created xsi:type="dcterms:W3CDTF">2013-01-13T20:14:21Z</dcterms:created>
  <dcterms:modified xsi:type="dcterms:W3CDTF">2013-01-23T07:30:00Z</dcterms:modified>
</cp:coreProperties>
</file>