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58" r:id="rId4"/>
    <p:sldId id="259" r:id="rId5"/>
    <p:sldId id="274" r:id="rId6"/>
    <p:sldId id="260" r:id="rId7"/>
    <p:sldId id="268" r:id="rId8"/>
    <p:sldId id="270" r:id="rId9"/>
    <p:sldId id="271" r:id="rId10"/>
    <p:sldId id="262" r:id="rId11"/>
    <p:sldId id="275" r:id="rId12"/>
    <p:sldId id="263" r:id="rId13"/>
    <p:sldId id="276" r:id="rId14"/>
    <p:sldId id="272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50" d="100"/>
          <a:sy n="50" d="100"/>
        </p:scale>
        <p:origin x="-129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8DF36-CFCD-4331-A871-F4E321623788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B7525-E25A-4CFF-8C33-40D2A80B349B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7DF34-A21B-4103-8BB4-A00E24865B7B}" type="datetimeFigureOut">
              <a:rPr lang="fr-FR" smtClean="0"/>
              <a:pPr/>
              <a:t>14/10/2015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AE98B-3C24-43A9-BFBF-403C5BB3675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511256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Séjour </a:t>
            </a:r>
            <a:r>
              <a:rPr lang="fr-FR" dirty="0" smtClean="0"/>
              <a:t>au Pays de Galles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du 3 </a:t>
            </a:r>
            <a:r>
              <a:rPr lang="fr-FR" dirty="0" smtClean="0"/>
              <a:t>au </a:t>
            </a:r>
            <a:r>
              <a:rPr lang="fr-FR" dirty="0" smtClean="0"/>
              <a:t>8 </a:t>
            </a:r>
            <a:r>
              <a:rPr lang="fr-FR" dirty="0" smtClean="0"/>
              <a:t>avril </a:t>
            </a:r>
            <a:r>
              <a:rPr lang="fr-FR" dirty="0" smtClean="0"/>
              <a:t>2016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Classes </a:t>
            </a:r>
            <a:r>
              <a:rPr lang="fr-FR" dirty="0" smtClean="0"/>
              <a:t>de 5è3 </a:t>
            </a:r>
            <a:r>
              <a:rPr lang="fr-FR" dirty="0" smtClean="0"/>
              <a:t>et de </a:t>
            </a:r>
            <a:r>
              <a:rPr lang="fr-FR" dirty="0" smtClean="0"/>
              <a:t>5è4</a:t>
            </a:r>
            <a:r>
              <a:rPr lang="fr-FR" dirty="0" smtClean="0"/>
              <a:t>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Picture 5" descr="drapea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3330947"/>
            <a:ext cx="3888432" cy="2333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pPr algn="l"/>
            <a:r>
              <a:rPr lang="fr-FR" u="sng" dirty="0" smtClean="0"/>
              <a:t>Objectifs du séjour</a:t>
            </a:r>
            <a:r>
              <a:rPr lang="fr-FR" dirty="0" smtClean="0"/>
              <a:t>: Projet pluridisciplinaire associant histoire- géographie et anglais.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Anglais</a:t>
            </a:r>
            <a:r>
              <a:rPr lang="fr-FR" dirty="0" smtClean="0"/>
              <a:t>:  les élèves partageront le quotidien de familles </a:t>
            </a:r>
            <a:r>
              <a:rPr lang="fr-FR" dirty="0" smtClean="0"/>
              <a:t>galloises </a:t>
            </a:r>
            <a:r>
              <a:rPr lang="fr-FR" dirty="0" smtClean="0"/>
              <a:t>et découvriront le patrimoine </a:t>
            </a:r>
            <a:r>
              <a:rPr lang="fr-FR" dirty="0" smtClean="0"/>
              <a:t>gallois. </a:t>
            </a:r>
            <a:endParaRPr lang="fr-FR" dirty="0" smtClean="0"/>
          </a:p>
          <a:p>
            <a:r>
              <a:rPr lang="fr-FR" dirty="0" smtClean="0"/>
              <a:t>Histoire-géo: découverte de l’univers médiéval au fil des visites. </a:t>
            </a:r>
          </a:p>
          <a:p>
            <a:pPr>
              <a:buNone/>
            </a:pP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u="sng" dirty="0" smtClean="0"/>
              <a:t>- </a:t>
            </a:r>
            <a:r>
              <a:rPr lang="fr-FR" u="sng" dirty="0" smtClean="0"/>
              <a:t>Lieu du séjour:</a:t>
            </a:r>
            <a:r>
              <a:rPr lang="fr-FR" dirty="0" smtClean="0"/>
              <a:t> </a:t>
            </a:r>
            <a:r>
              <a:rPr lang="fr-FR" sz="3000" dirty="0" smtClean="0"/>
              <a:t>Nous allons séjourner dans des familles à </a:t>
            </a:r>
            <a:r>
              <a:rPr lang="fr-FR" sz="2800" b="1" u="sng" dirty="0" err="1" smtClean="0"/>
              <a:t>Colwyn</a:t>
            </a:r>
            <a:r>
              <a:rPr lang="fr-FR" sz="2800" b="1" u="sng" dirty="0" smtClean="0"/>
              <a:t> </a:t>
            </a:r>
            <a:r>
              <a:rPr lang="fr-FR" sz="2800" b="1" u="sng" dirty="0" err="1" smtClean="0"/>
              <a:t>Bay</a:t>
            </a:r>
            <a:endParaRPr lang="fr-FR" sz="2800" b="1" u="sng" dirty="0" smtClean="0"/>
          </a:p>
          <a:p>
            <a:pPr>
              <a:buNone/>
            </a:pPr>
            <a:r>
              <a:rPr lang="fr-FR" sz="3000" dirty="0" smtClean="0"/>
              <a:t> </a:t>
            </a: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FontTx/>
              <a:buChar char="-"/>
            </a:pPr>
            <a:r>
              <a:rPr lang="fr-FR" u="sng" dirty="0" smtClean="0"/>
              <a:t>Hébergement</a:t>
            </a:r>
            <a:r>
              <a:rPr lang="fr-FR" sz="3000" u="sng" dirty="0" smtClean="0"/>
              <a:t>:</a:t>
            </a:r>
            <a:r>
              <a:rPr lang="fr-FR" sz="3000" dirty="0" smtClean="0"/>
              <a:t> les élèves seront </a:t>
            </a:r>
            <a:r>
              <a:rPr lang="fr-FR" sz="3000" b="1" dirty="0" smtClean="0"/>
              <a:t>2 / 3 </a:t>
            </a:r>
            <a:r>
              <a:rPr lang="fr-FR" sz="3000" dirty="0" smtClean="0"/>
              <a:t>par famille. Les repas de midi seront fournis par ces dernières. </a:t>
            </a:r>
          </a:p>
          <a:p>
            <a:pPr>
              <a:buNone/>
            </a:pPr>
            <a:endParaRPr lang="fr-FR" sz="3000" dirty="0" smtClean="0"/>
          </a:p>
          <a:p>
            <a:pPr>
              <a:buNone/>
            </a:pPr>
            <a:endParaRPr lang="fr-FR" sz="3000" dirty="0"/>
          </a:p>
        </p:txBody>
      </p:sp>
      <p:pic>
        <p:nvPicPr>
          <p:cNvPr id="4" name="Picture 3" descr="Colwyn-Bay.1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1988840"/>
            <a:ext cx="3942184" cy="2437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fr-FR" sz="2800" dirty="0" smtClean="0"/>
          </a:p>
          <a:p>
            <a:pPr>
              <a:buNone/>
            </a:pPr>
            <a:r>
              <a:rPr lang="fr-FR" sz="5400" dirty="0" smtClean="0"/>
              <a:t>                  Départ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Le </a:t>
            </a:r>
            <a:r>
              <a:rPr lang="fr-FR" dirty="0" smtClean="0"/>
              <a:t>départ et l’arrivée </a:t>
            </a:r>
            <a:r>
              <a:rPr lang="fr-FR" dirty="0" smtClean="0"/>
              <a:t>s’effectuera dans la rue qui se trouve au dessus du collège. </a:t>
            </a:r>
            <a:r>
              <a:rPr lang="fr-FR" dirty="0" smtClean="0"/>
              <a:t>Nous partirons vers </a:t>
            </a:r>
            <a:r>
              <a:rPr lang="fr-FR" dirty="0" smtClean="0"/>
              <a:t>21</a:t>
            </a:r>
            <a:r>
              <a:rPr lang="fr-FR" dirty="0" smtClean="0"/>
              <a:t>h </a:t>
            </a:r>
            <a:r>
              <a:rPr lang="fr-FR" dirty="0" smtClean="0"/>
              <a:t>le dimanche </a:t>
            </a:r>
            <a:r>
              <a:rPr lang="fr-FR" dirty="0" smtClean="0"/>
              <a:t>3</a:t>
            </a:r>
            <a:r>
              <a:rPr lang="fr-FR" dirty="0" smtClean="0"/>
              <a:t> </a:t>
            </a:r>
            <a:r>
              <a:rPr lang="fr-FR" dirty="0" smtClean="0"/>
              <a:t>avril. </a:t>
            </a:r>
          </a:p>
          <a:p>
            <a:pPr>
              <a:buNone/>
            </a:pPr>
            <a:endParaRPr lang="fr-FR" sz="2800" dirty="0" smtClean="0"/>
          </a:p>
          <a:p>
            <a:pPr>
              <a:buFontTx/>
              <a:buChar char="-"/>
            </a:pPr>
            <a:endParaRPr lang="fr-FR" sz="2800" dirty="0" smtClean="0"/>
          </a:p>
          <a:p>
            <a:pPr>
              <a:buFontTx/>
              <a:buChar char="-"/>
            </a:pPr>
            <a:endParaRPr lang="fr-FR" sz="2800" dirty="0" smtClean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5" name="Picture 4" descr="Sans tit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077072"/>
            <a:ext cx="5400600" cy="2083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trajet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fr-FR" dirty="0" smtClean="0"/>
              <a:t>Nous voyagerons de nuit et serons accompagnés de 2 chauffeurs</a:t>
            </a:r>
            <a:r>
              <a:rPr lang="fr-FR" sz="2800" dirty="0" smtClean="0"/>
              <a:t>.</a:t>
            </a:r>
          </a:p>
          <a:p>
            <a:r>
              <a:rPr lang="fr-FR" dirty="0" smtClean="0"/>
              <a:t>Nous emprunterons l’ Eurotunnel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Picture 3" descr="traje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1" y="2996952"/>
            <a:ext cx="5977511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1 - matin</a:t>
            </a:r>
            <a:endParaRPr lang="fr-FR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b="1" dirty="0" smtClean="0"/>
              <a:t>Visite guidée de la </a:t>
            </a:r>
            <a:r>
              <a:rPr lang="fr-FR" sz="2800" b="1" dirty="0" smtClean="0"/>
              <a:t>ville </a:t>
            </a:r>
            <a:r>
              <a:rPr lang="fr-FR" sz="2800" dirty="0" smtClean="0"/>
              <a:t>(les </a:t>
            </a:r>
            <a:r>
              <a:rPr lang="fr-FR" sz="2800" dirty="0" smtClean="0"/>
              <a:t>remparts, </a:t>
            </a:r>
            <a:r>
              <a:rPr lang="fr-FR" sz="2800" dirty="0" smtClean="0"/>
              <a:t>l'horloge d'</a:t>
            </a:r>
            <a:r>
              <a:rPr lang="fr-FR" sz="2800" dirty="0" err="1" smtClean="0"/>
              <a:t>Eastgate</a:t>
            </a:r>
            <a:r>
              <a:rPr lang="fr-FR" sz="2800" dirty="0" smtClean="0"/>
              <a:t>, </a:t>
            </a:r>
            <a:r>
              <a:rPr lang="fr-FR" sz="2800" dirty="0" smtClean="0"/>
              <a:t>Water </a:t>
            </a:r>
            <a:r>
              <a:rPr lang="fr-FR" sz="2800" dirty="0" err="1" smtClean="0"/>
              <a:t>Tower</a:t>
            </a:r>
            <a:r>
              <a:rPr lang="fr-FR" sz="2800" dirty="0" smtClean="0"/>
              <a:t>…)</a:t>
            </a:r>
            <a:r>
              <a:rPr lang="fr-FR" sz="2800" dirty="0" smtClean="0"/>
              <a:t>. </a:t>
            </a:r>
          </a:p>
          <a:p>
            <a:r>
              <a:rPr lang="fr-FR" sz="2800" dirty="0" smtClean="0"/>
              <a:t>Visite de la cathédrale</a:t>
            </a:r>
          </a:p>
          <a:p>
            <a:endParaRPr lang="fr-FR" sz="2800" dirty="0" smtClean="0"/>
          </a:p>
          <a:p>
            <a:endParaRPr lang="fr-FR" sz="2800" dirty="0"/>
          </a:p>
        </p:txBody>
      </p:sp>
      <p:pic>
        <p:nvPicPr>
          <p:cNvPr id="6" name="Picture 5" descr="cathed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501008"/>
            <a:ext cx="4015462" cy="2662426"/>
          </a:xfrm>
          <a:prstGeom prst="rect">
            <a:avLst/>
          </a:prstGeom>
        </p:spPr>
      </p:pic>
      <p:pic>
        <p:nvPicPr>
          <p:cNvPr id="7" name="Picture 6" descr="che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996952"/>
            <a:ext cx="3818344" cy="2379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1 – après-midi</a:t>
            </a:r>
            <a:endParaRPr lang="fr-FR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Visite du </a:t>
            </a:r>
            <a:r>
              <a:rPr lang="fr-FR" sz="2800" dirty="0" err="1" smtClean="0"/>
              <a:t>Grosvenor</a:t>
            </a:r>
            <a:r>
              <a:rPr lang="fr-FR" sz="2800" dirty="0" smtClean="0"/>
              <a:t> </a:t>
            </a:r>
            <a:r>
              <a:rPr lang="fr-FR" sz="2800" dirty="0" err="1" smtClean="0"/>
              <a:t>museum</a:t>
            </a:r>
            <a:r>
              <a:rPr lang="fr-FR" sz="2800" dirty="0" smtClean="0"/>
              <a:t>, musée de la ville de Chester. </a:t>
            </a:r>
            <a:endParaRPr lang="fr-FR" sz="2800" dirty="0" smtClean="0"/>
          </a:p>
          <a:p>
            <a:endParaRPr lang="fr-FR" sz="2800" dirty="0"/>
          </a:p>
        </p:txBody>
      </p:sp>
      <p:pic>
        <p:nvPicPr>
          <p:cNvPr id="5" name="Picture 4" descr="Grosvener 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2780928"/>
            <a:ext cx="4533483" cy="2705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2 – matin</a:t>
            </a:r>
            <a:endParaRPr lang="fr-FR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Visite du musée de l’ardoise du Pays de Galles : visite des ateliers de l’époque victorienne où se trouvaient toutes les machines nécessaires à l’exploitation des carrières.  </a:t>
            </a:r>
            <a:endParaRPr lang="fr-FR" sz="2800" dirty="0" smtClean="0"/>
          </a:p>
          <a:p>
            <a:endParaRPr lang="fr-FR" sz="2800" dirty="0" smtClean="0"/>
          </a:p>
          <a:p>
            <a:pPr>
              <a:buNone/>
            </a:pP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6" name="Picture 5" descr="welsh slate 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212976"/>
            <a:ext cx="4982472" cy="2720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2 – après-midi</a:t>
            </a:r>
            <a:endParaRPr lang="fr-FR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Visite de la ville de </a:t>
            </a:r>
            <a:r>
              <a:rPr lang="fr-FR" sz="2800" b="1" u="sng" dirty="0" smtClean="0"/>
              <a:t>Conwy</a:t>
            </a:r>
            <a:r>
              <a:rPr lang="fr-FR" sz="2800" dirty="0" smtClean="0"/>
              <a:t> et de son château. </a:t>
            </a:r>
          </a:p>
          <a:p>
            <a:endParaRPr lang="fr-FR" sz="2800" dirty="0" smtClean="0"/>
          </a:p>
          <a:p>
            <a:pPr>
              <a:buNone/>
            </a:pPr>
            <a:r>
              <a:rPr lang="fr-FR" sz="2800" dirty="0" smtClean="0"/>
              <a:t> </a:t>
            </a:r>
            <a:endParaRPr lang="fr-FR" sz="2800" dirty="0" smtClean="0"/>
          </a:p>
          <a:p>
            <a:endParaRPr lang="fr-FR" sz="2800" b="1" dirty="0" smtClean="0"/>
          </a:p>
          <a:p>
            <a:pPr>
              <a:buNone/>
            </a:pP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5" name="Picture 4" descr="conw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769407"/>
            <a:ext cx="5369739" cy="3007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fr-FR" sz="2800" u="sng" dirty="0" smtClean="0"/>
              <a:t>Jour 3</a:t>
            </a:r>
            <a:endParaRPr lang="fr-F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6275040" cy="1512168"/>
          </a:xfrm>
        </p:spPr>
        <p:txBody>
          <a:bodyPr>
            <a:normAutofit/>
          </a:bodyPr>
          <a:lstStyle/>
          <a:p>
            <a:r>
              <a:rPr lang="fr-FR" sz="2800" u="sng" dirty="0" smtClean="0"/>
              <a:t>Matin</a:t>
            </a:r>
            <a:r>
              <a:rPr lang="fr-FR" sz="2800" u="sng" dirty="0" smtClean="0"/>
              <a:t>: </a:t>
            </a:r>
            <a:r>
              <a:rPr lang="fr-FR" sz="2800" dirty="0" smtClean="0"/>
              <a:t>Visite </a:t>
            </a:r>
            <a:r>
              <a:rPr lang="fr-FR" sz="2800" dirty="0" smtClean="0"/>
              <a:t>du château de </a:t>
            </a:r>
            <a:r>
              <a:rPr lang="fr-FR" sz="2800" dirty="0" err="1" smtClean="0"/>
              <a:t>Caernafon</a:t>
            </a:r>
            <a:r>
              <a:rPr lang="fr-FR" sz="2800" dirty="0" smtClean="0"/>
              <a:t>.</a:t>
            </a:r>
            <a:endParaRPr lang="fr-FR" sz="2800" dirty="0" smtClean="0"/>
          </a:p>
          <a:p>
            <a:endParaRPr lang="fr-FR" sz="2800" dirty="0" smtClean="0"/>
          </a:p>
          <a:p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1772816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9" name="Picture 8" descr="caer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0600" y="2204864"/>
            <a:ext cx="5297886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pPr algn="l"/>
            <a:r>
              <a:rPr lang="fr-FR" sz="2800" dirty="0" smtClean="0"/>
              <a:t>Jour 3 : </a:t>
            </a:r>
            <a:br>
              <a:rPr lang="fr-FR" sz="2800" dirty="0" smtClean="0"/>
            </a:br>
            <a:r>
              <a:rPr lang="fr-FR" sz="2800" dirty="0" smtClean="0"/>
              <a:t> </a:t>
            </a:r>
            <a:r>
              <a:rPr lang="fr-FR" sz="2800" u="sng" dirty="0" smtClean="0"/>
              <a:t>Après-midi</a:t>
            </a:r>
            <a:r>
              <a:rPr lang="fr-FR" sz="2800" u="sng" dirty="0" smtClean="0"/>
              <a:t>:</a:t>
            </a:r>
            <a:br>
              <a:rPr lang="fr-FR" sz="2800" u="sng" dirty="0" smtClean="0"/>
            </a:br>
            <a:r>
              <a:rPr lang="fr-FR" sz="2800" u="sng" dirty="0" smtClean="0"/>
              <a:t/>
            </a:r>
            <a:br>
              <a:rPr lang="fr-FR" sz="2800" u="sng" dirty="0" smtClean="0"/>
            </a:br>
            <a:r>
              <a:rPr lang="fr-FR" sz="2800" dirty="0" smtClean="0"/>
              <a:t>Randonnée guidée dans la parc national de </a:t>
            </a:r>
            <a:r>
              <a:rPr lang="fr-FR" sz="2800" dirty="0" err="1" smtClean="0"/>
              <a:t>Snowdonia</a:t>
            </a:r>
            <a:endParaRPr lang="fr-FR" sz="2800" dirty="0"/>
          </a:p>
        </p:txBody>
      </p:sp>
      <p:pic>
        <p:nvPicPr>
          <p:cNvPr id="4" name="Content Placeholder 3" descr="par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2708920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4</a:t>
            </a:r>
            <a:endParaRPr lang="fr-F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643192" cy="4536503"/>
          </a:xfrm>
        </p:spPr>
        <p:txBody>
          <a:bodyPr/>
          <a:lstStyle/>
          <a:p>
            <a:r>
              <a:rPr lang="fr-FR" sz="2800" u="sng" dirty="0" smtClean="0"/>
              <a:t>Matin:</a:t>
            </a:r>
            <a:r>
              <a:rPr lang="fr-FR" sz="2800" dirty="0" smtClean="0"/>
              <a:t> visite </a:t>
            </a:r>
            <a:r>
              <a:rPr lang="fr-FR" sz="2800" dirty="0" smtClean="0"/>
              <a:t>de la « </a:t>
            </a:r>
            <a:r>
              <a:rPr lang="fr-FR" sz="2800" u="sng" dirty="0" err="1" smtClean="0"/>
              <a:t>Dewa</a:t>
            </a:r>
            <a:r>
              <a:rPr lang="fr-FR" sz="2800" u="sng" dirty="0" smtClean="0"/>
              <a:t> Roman </a:t>
            </a:r>
            <a:r>
              <a:rPr lang="fr-FR" sz="2800" u="sng" dirty="0" err="1" smtClean="0"/>
              <a:t>Experience</a:t>
            </a:r>
            <a:r>
              <a:rPr lang="fr-FR" sz="2800" u="sng" dirty="0" smtClean="0"/>
              <a:t> </a:t>
            </a:r>
            <a:r>
              <a:rPr lang="fr-FR" sz="2800" dirty="0" smtClean="0"/>
              <a:t>» qui est un musée dédié à la présence romaine au Pays de Galles.</a:t>
            </a:r>
            <a:endParaRPr lang="fr-FR" sz="2800" dirty="0" smtClean="0"/>
          </a:p>
          <a:p>
            <a:endParaRPr lang="fr-FR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652120" y="1412776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  <p:pic>
        <p:nvPicPr>
          <p:cNvPr id="7" name="Picture 6" descr="dewa-roman-experi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564904"/>
            <a:ext cx="5511292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4</a:t>
            </a: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u="sng" dirty="0" smtClean="0"/>
              <a:t>Après-midi</a:t>
            </a:r>
            <a:r>
              <a:rPr lang="fr-FR" sz="2800" u="sng" dirty="0" smtClean="0"/>
              <a:t>:</a:t>
            </a:r>
            <a:r>
              <a:rPr lang="fr-FR" sz="2800" dirty="0" smtClean="0"/>
              <a:t>  </a:t>
            </a:r>
            <a:r>
              <a:rPr lang="fr-FR" sz="2800" dirty="0" smtClean="0"/>
              <a:t>Croisière sur la </a:t>
            </a:r>
            <a:r>
              <a:rPr lang="fr-FR" sz="2800" b="1" u="sng" dirty="0" smtClean="0"/>
              <a:t>rivière Dee </a:t>
            </a:r>
            <a:r>
              <a:rPr lang="fr-FR" sz="2800" dirty="0" smtClean="0"/>
              <a:t>à</a:t>
            </a:r>
            <a:r>
              <a:rPr lang="fr-FR" sz="2800" dirty="0" smtClean="0"/>
              <a:t> Chester puis temps libre pour le shopping.  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u="sng" dirty="0" smtClean="0"/>
          </a:p>
          <a:p>
            <a:endParaRPr lang="fr-FR" sz="2800" u="sng" dirty="0" smtClean="0"/>
          </a:p>
          <a:p>
            <a:endParaRPr lang="fr-FR" sz="2800" dirty="0"/>
          </a:p>
        </p:txBody>
      </p:sp>
      <p:pic>
        <p:nvPicPr>
          <p:cNvPr id="4" name="Picture 3" descr="rviere d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140968"/>
            <a:ext cx="4824138" cy="3129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Jour 5</a:t>
            </a:r>
            <a:endParaRPr lang="fr-F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4834880" cy="5073427"/>
          </a:xfrm>
        </p:spPr>
        <p:txBody>
          <a:bodyPr/>
          <a:lstStyle/>
          <a:p>
            <a:r>
              <a:rPr lang="fr-FR" sz="2800" u="sng" dirty="0" smtClean="0"/>
              <a:t>Matin</a:t>
            </a:r>
            <a:r>
              <a:rPr lang="fr-FR" sz="2800" dirty="0" smtClean="0"/>
              <a:t>: Départ pour </a:t>
            </a:r>
            <a:r>
              <a:rPr lang="fr-FR" sz="2800" b="1" u="sng" dirty="0" smtClean="0"/>
              <a:t>Stratford </a:t>
            </a:r>
            <a:r>
              <a:rPr lang="fr-FR" sz="2800" b="1" u="sng" dirty="0" err="1" smtClean="0"/>
              <a:t>Upon</a:t>
            </a:r>
            <a:r>
              <a:rPr lang="fr-FR" sz="2800" b="1" u="sng" dirty="0" smtClean="0"/>
              <a:t> Avon</a:t>
            </a:r>
            <a:r>
              <a:rPr lang="fr-FR" sz="2800" dirty="0" smtClean="0"/>
              <a:t>, la ville natale de Shakespeare. </a:t>
            </a:r>
            <a:endParaRPr lang="fr-FR" sz="2800" dirty="0" smtClean="0"/>
          </a:p>
          <a:p>
            <a:endParaRPr lang="fr-FR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652120" y="980728"/>
            <a:ext cx="2880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/>
              <a:t>  </a:t>
            </a:r>
            <a:r>
              <a:rPr lang="fr-FR" sz="2800" u="sng" dirty="0" smtClean="0"/>
              <a:t> Après-midi</a:t>
            </a:r>
            <a:r>
              <a:rPr lang="fr-FR" sz="2800" u="sng" dirty="0" smtClean="0"/>
              <a:t>: </a:t>
            </a:r>
            <a:r>
              <a:rPr lang="fr-FR" sz="2800" dirty="0" smtClean="0"/>
              <a:t>Visite de l’une des maisons de la famille de Shakespeare.</a:t>
            </a:r>
            <a:endParaRPr lang="fr-FR" sz="2800" dirty="0" smtClean="0"/>
          </a:p>
          <a:p>
            <a:pPr>
              <a:buFont typeface="Arial" pitchFamily="34" charset="0"/>
              <a:buChar char="•"/>
            </a:pPr>
            <a:endParaRPr lang="fr-FR" sz="2800" dirty="0" smtClean="0"/>
          </a:p>
          <a:p>
            <a:pPr>
              <a:buFont typeface="Arial" pitchFamily="34" charset="0"/>
              <a:buChar char="•"/>
            </a:pPr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  <p:pic>
        <p:nvPicPr>
          <p:cNvPr id="8" name="Picture 7" descr="start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780928"/>
            <a:ext cx="4536504" cy="3780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Départ.</a:t>
            </a: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fr-FR" dirty="0" smtClean="0"/>
              <a:t>Départ à </a:t>
            </a:r>
            <a:r>
              <a:rPr lang="fr-FR" dirty="0" smtClean="0"/>
              <a:t>20h </a:t>
            </a:r>
            <a:r>
              <a:rPr lang="fr-FR" dirty="0" smtClean="0"/>
              <a:t>le vendredi </a:t>
            </a:r>
            <a:r>
              <a:rPr lang="fr-FR" dirty="0" smtClean="0"/>
              <a:t>8 avril</a:t>
            </a:r>
            <a:r>
              <a:rPr lang="fr-FR" dirty="0" smtClean="0"/>
              <a:t> </a:t>
            </a:r>
            <a:r>
              <a:rPr lang="fr-FR" dirty="0" smtClean="0"/>
              <a:t>pour le voyage de nuit. </a:t>
            </a:r>
          </a:p>
          <a:p>
            <a:r>
              <a:rPr lang="fr-FR" dirty="0" smtClean="0"/>
              <a:t>Retour à Houilles prévu vers </a:t>
            </a:r>
            <a:r>
              <a:rPr lang="fr-FR" dirty="0" smtClean="0"/>
              <a:t>6</a:t>
            </a:r>
            <a:r>
              <a:rPr lang="fr-FR" dirty="0" smtClean="0"/>
              <a:t>h </a:t>
            </a:r>
            <a:r>
              <a:rPr lang="fr-FR" dirty="0" smtClean="0"/>
              <a:t>samedi </a:t>
            </a:r>
            <a:r>
              <a:rPr lang="fr-FR" dirty="0" smtClean="0"/>
              <a:t>9</a:t>
            </a:r>
            <a:r>
              <a:rPr lang="fr-FR" dirty="0" smtClean="0"/>
              <a:t> </a:t>
            </a:r>
            <a:r>
              <a:rPr lang="fr-FR" dirty="0" smtClean="0"/>
              <a:t>avril. 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5" name="Picture 4" descr="c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717032"/>
            <a:ext cx="4674648" cy="2236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Financement:</a:t>
            </a:r>
            <a:endParaRPr lang="fr-FR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fr-FR" dirty="0" smtClean="0"/>
              <a:t>Une participation financière d’un montant de </a:t>
            </a:r>
            <a:r>
              <a:rPr lang="fr-FR" u="sng" dirty="0" smtClean="0"/>
              <a:t>maximum de 350 </a:t>
            </a:r>
            <a:r>
              <a:rPr lang="fr-FR" u="sng" dirty="0" smtClean="0"/>
              <a:t>euros </a:t>
            </a:r>
            <a:r>
              <a:rPr lang="fr-FR" dirty="0" smtClean="0"/>
              <a:t>est </a:t>
            </a:r>
            <a:r>
              <a:rPr lang="fr-FR" dirty="0" smtClean="0"/>
              <a:t>demandée aux familles.</a:t>
            </a:r>
          </a:p>
          <a:p>
            <a:r>
              <a:rPr lang="fr-FR" dirty="0" smtClean="0"/>
              <a:t>Cette somme sera allégée </a:t>
            </a:r>
            <a:r>
              <a:rPr lang="fr-FR" dirty="0" smtClean="0"/>
              <a:t>par la tombola.</a:t>
            </a:r>
            <a:endParaRPr lang="fr-FR" dirty="0" smtClean="0"/>
          </a:p>
          <a:p>
            <a:r>
              <a:rPr lang="fr-FR" dirty="0" smtClean="0"/>
              <a:t>Des aides peuvent vous être accordées, se renseigner auprès de l’assistante sociale du collège.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l"/>
            <a:r>
              <a:rPr lang="fr-FR" sz="2800" u="sng" dirty="0" smtClean="0"/>
              <a:t>Papiers:</a:t>
            </a:r>
            <a:endParaRPr lang="fr-FR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fr-FR" dirty="0" smtClean="0"/>
              <a:t>Carte d’identité ou passeport.</a:t>
            </a:r>
          </a:p>
          <a:p>
            <a:r>
              <a:rPr lang="fr-FR" dirty="0" smtClean="0"/>
              <a:t>Carte européenne d'assurance maladie (en faire la demande auprès de votre caisse d’assurance maladie). </a:t>
            </a:r>
          </a:p>
          <a:p>
            <a:r>
              <a:rPr lang="fr-FR" dirty="0" smtClean="0"/>
              <a:t>Une </a:t>
            </a:r>
            <a:r>
              <a:rPr lang="fr-FR" b="1" u="sng" dirty="0" smtClean="0">
                <a:solidFill>
                  <a:srgbClr val="FF0000"/>
                </a:solidFill>
              </a:rPr>
              <a:t>autorisation de sortie du territoire. </a:t>
            </a:r>
            <a:endParaRPr lang="fr-FR" b="1" u="sng" dirty="0" smtClean="0">
              <a:solidFill>
                <a:srgbClr val="FF0000"/>
              </a:solidFill>
            </a:endParaRP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                                    </a:t>
            </a:r>
            <a:endParaRPr lang="fr-FR" dirty="0"/>
          </a:p>
        </p:txBody>
      </p:sp>
      <p:pic>
        <p:nvPicPr>
          <p:cNvPr id="6" name="Picture 5" descr="car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088" y="3861048"/>
            <a:ext cx="2762772" cy="1872208"/>
          </a:xfrm>
          <a:prstGeom prst="rect">
            <a:avLst/>
          </a:prstGeom>
        </p:spPr>
      </p:pic>
      <p:pic>
        <p:nvPicPr>
          <p:cNvPr id="7" name="Picture 6" descr="e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3717032"/>
            <a:ext cx="3406884" cy="2238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383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Séjour au Pays de Galles du 3 au 8 avril 2016  Classes de 5è3 et de 5è4,     </vt:lpstr>
      <vt:lpstr>Objectifs du séjour: Projet pluridisciplinaire associant histoire- géographie et anglais.</vt:lpstr>
      <vt:lpstr>Slide 3</vt:lpstr>
      <vt:lpstr>Slide 4</vt:lpstr>
      <vt:lpstr>Le trajet</vt:lpstr>
      <vt:lpstr>JOUR 1 - matin</vt:lpstr>
      <vt:lpstr>JOUR 1 – après-midi</vt:lpstr>
      <vt:lpstr>JOUR 2 – matin</vt:lpstr>
      <vt:lpstr>JOUR 2 – après-midi</vt:lpstr>
      <vt:lpstr>Jour 3</vt:lpstr>
      <vt:lpstr>Jour 3 :   Après-midi:  Randonnée guidée dans la parc national de Snowdonia</vt:lpstr>
      <vt:lpstr>Jour 4</vt:lpstr>
      <vt:lpstr>Jour 4</vt:lpstr>
      <vt:lpstr>Jour 5</vt:lpstr>
      <vt:lpstr>Départ.</vt:lpstr>
      <vt:lpstr>Financement:</vt:lpstr>
      <vt:lpstr>Papiers: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Séjour en Ecosse du …….   au…….  Classes de 5è1 et de 5è6</dc:title>
  <dc:creator>Aurélie</dc:creator>
  <cp:lastModifiedBy>Aurélie</cp:lastModifiedBy>
  <cp:revision>46</cp:revision>
  <dcterms:created xsi:type="dcterms:W3CDTF">2012-10-07T13:38:20Z</dcterms:created>
  <dcterms:modified xsi:type="dcterms:W3CDTF">2015-10-14T17:43:07Z</dcterms:modified>
</cp:coreProperties>
</file>